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 id="2147483673" r:id="rId2"/>
    <p:sldMasterId id="2147483727" r:id="rId3"/>
    <p:sldMasterId id="2147483726" r:id="rId4"/>
    <p:sldMasterId id="2147483682" r:id="rId5"/>
    <p:sldMasterId id="2147483690" r:id="rId6"/>
  </p:sldMasterIdLst>
  <p:notesMasterIdLst>
    <p:notesMasterId r:id="rId21"/>
  </p:notesMasterIdLst>
  <p:sldIdLst>
    <p:sldId id="276" r:id="rId7"/>
    <p:sldId id="361" r:id="rId8"/>
    <p:sldId id="391" r:id="rId9"/>
    <p:sldId id="364" r:id="rId10"/>
    <p:sldId id="369" r:id="rId11"/>
    <p:sldId id="382" r:id="rId12"/>
    <p:sldId id="381" r:id="rId13"/>
    <p:sldId id="386" r:id="rId14"/>
    <p:sldId id="384" r:id="rId15"/>
    <p:sldId id="387" r:id="rId16"/>
    <p:sldId id="388" r:id="rId17"/>
    <p:sldId id="389" r:id="rId18"/>
    <p:sldId id="366" r:id="rId19"/>
    <p:sldId id="3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C6E5"/>
    <a:srgbClr val="272361"/>
    <a:srgbClr val="FFFFFF"/>
    <a:srgbClr val="0A3B5F"/>
    <a:srgbClr val="001F60"/>
    <a:srgbClr val="261C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06"/>
    <p:restoredTop sz="96165"/>
  </p:normalViewPr>
  <p:slideViewPr>
    <p:cSldViewPr snapToGrid="0" snapToObjects="1">
      <p:cViewPr varScale="1">
        <p:scale>
          <a:sx n="117" d="100"/>
          <a:sy n="117" d="100"/>
        </p:scale>
        <p:origin x="1264"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Hazarian" userId="db77b3ad-fd6d-4bc8-8e9c-121dde930106" providerId="ADAL" clId="{9BC3AB1D-53A9-AB46-AD92-4A51523B56A3}"/>
    <pc:docChg chg="modSld">
      <pc:chgData name="Danielle Hazarian" userId="db77b3ad-fd6d-4bc8-8e9c-121dde930106" providerId="ADAL" clId="{9BC3AB1D-53A9-AB46-AD92-4A51523B56A3}" dt="2020-08-07T23:21:52.023" v="5" actId="1036"/>
      <pc:docMkLst>
        <pc:docMk/>
      </pc:docMkLst>
      <pc:sldChg chg="modSp mod">
        <pc:chgData name="Danielle Hazarian" userId="db77b3ad-fd6d-4bc8-8e9c-121dde930106" providerId="ADAL" clId="{9BC3AB1D-53A9-AB46-AD92-4A51523B56A3}" dt="2020-08-07T23:21:52.023" v="5" actId="1036"/>
        <pc:sldMkLst>
          <pc:docMk/>
          <pc:sldMk cId="1886434903" sldId="382"/>
        </pc:sldMkLst>
        <pc:spChg chg="mod">
          <ac:chgData name="Danielle Hazarian" userId="db77b3ad-fd6d-4bc8-8e9c-121dde930106" providerId="ADAL" clId="{9BC3AB1D-53A9-AB46-AD92-4A51523B56A3}" dt="2020-08-07T23:21:33.585" v="0" actId="1076"/>
          <ac:spMkLst>
            <pc:docMk/>
            <pc:sldMk cId="1886434903" sldId="382"/>
            <ac:spMk id="30" creationId="{A5651ECE-6D74-E745-8BAD-884F939CBBD3}"/>
          </ac:spMkLst>
        </pc:spChg>
        <pc:spChg chg="mod">
          <ac:chgData name="Danielle Hazarian" userId="db77b3ad-fd6d-4bc8-8e9c-121dde930106" providerId="ADAL" clId="{9BC3AB1D-53A9-AB46-AD92-4A51523B56A3}" dt="2020-08-07T23:21:36.818" v="1" actId="1076"/>
          <ac:spMkLst>
            <pc:docMk/>
            <pc:sldMk cId="1886434903" sldId="382"/>
            <ac:spMk id="31" creationId="{B37066B6-2E00-7848-8612-E569E5559673}"/>
          </ac:spMkLst>
        </pc:spChg>
        <pc:picChg chg="mod">
          <ac:chgData name="Danielle Hazarian" userId="db77b3ad-fd6d-4bc8-8e9c-121dde930106" providerId="ADAL" clId="{9BC3AB1D-53A9-AB46-AD92-4A51523B56A3}" dt="2020-08-07T23:21:33.585" v="0" actId="1076"/>
          <ac:picMkLst>
            <pc:docMk/>
            <pc:sldMk cId="1886434903" sldId="382"/>
            <ac:picMk id="7" creationId="{62CFE556-193D-FF45-8A92-81F1BA445512}"/>
          </ac:picMkLst>
        </pc:picChg>
        <pc:picChg chg="mod">
          <ac:chgData name="Danielle Hazarian" userId="db77b3ad-fd6d-4bc8-8e9c-121dde930106" providerId="ADAL" clId="{9BC3AB1D-53A9-AB46-AD92-4A51523B56A3}" dt="2020-08-07T23:21:52.023" v="5" actId="1036"/>
          <ac:picMkLst>
            <pc:docMk/>
            <pc:sldMk cId="1886434903" sldId="382"/>
            <ac:picMk id="9" creationId="{052FED03-F85E-5243-B710-45C59DEFC3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3E04E3-A2F9-BA4A-9B02-F1065A449DE4}" type="datetimeFigureOut">
              <a:rPr lang="en-US" smtClean="0"/>
              <a:t>8/7/20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5B7D3A-1FFB-EE47-A73C-5ED2ED6637FF}" type="slidenum">
              <a:rPr lang="en-US" smtClean="0"/>
              <a:t>‹#›</a:t>
            </a:fld>
            <a:endParaRPr lang="en-US"/>
          </a:p>
        </p:txBody>
      </p:sp>
    </p:spTree>
    <p:extLst>
      <p:ext uri="{BB962C8B-B14F-4D97-AF65-F5344CB8AC3E}">
        <p14:creationId xmlns:p14="http://schemas.microsoft.com/office/powerpoint/2010/main" val="1470093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FFBF9-B43C-3D48-8662-2B507B853FE4}"/>
              </a:ext>
            </a:extLst>
          </p:cNvPr>
          <p:cNvSpPr>
            <a:spLocks noGrp="1"/>
          </p:cNvSpPr>
          <p:nvPr>
            <p:ph type="ctrTitle"/>
          </p:nvPr>
        </p:nvSpPr>
        <p:spPr>
          <a:xfrm>
            <a:off x="1524000" y="3118758"/>
            <a:ext cx="9144000" cy="864733"/>
          </a:xfrm>
          <a:prstGeom prst="rect">
            <a:avLst/>
          </a:prstGeom>
        </p:spPr>
        <p:txBody>
          <a:bodyPr anchor="b"/>
          <a:lstStyle>
            <a:lvl1pPr algn="ctr">
              <a:defRPr sz="4200">
                <a:solidFill>
                  <a:schemeClr val="tx1"/>
                </a:solidFill>
                <a:latin typeface="Gotham Rounded Medium"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AA9AD4F-7646-CE46-92A0-3DD2855AB368}"/>
              </a:ext>
            </a:extLst>
          </p:cNvPr>
          <p:cNvSpPr>
            <a:spLocks noGrp="1"/>
          </p:cNvSpPr>
          <p:nvPr>
            <p:ph type="subTitle" idx="1"/>
          </p:nvPr>
        </p:nvSpPr>
        <p:spPr>
          <a:xfrm>
            <a:off x="1524000" y="4075567"/>
            <a:ext cx="9144000" cy="1655762"/>
          </a:xfrm>
          <a:prstGeom prst="rect">
            <a:avLst/>
          </a:prstGeom>
        </p:spPr>
        <p:txBody>
          <a:bodyPr/>
          <a:lstStyle>
            <a:lvl1pPr marL="0" indent="0" algn="ctr">
              <a:buNone/>
              <a:defRPr sz="2400">
                <a:solidFill>
                  <a:schemeClr val="tx1"/>
                </a:solidFill>
                <a:latin typeface="Gotham Rounded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2E99CAD6-CDF4-3D42-AA4E-EB1E8B039C1E}"/>
              </a:ext>
            </a:extLst>
          </p:cNvPr>
          <p:cNvPicPr>
            <a:picLocks noChangeAspect="1"/>
          </p:cNvPicPr>
          <p:nvPr userDrawn="1"/>
        </p:nvPicPr>
        <p:blipFill>
          <a:blip r:embed="rId2"/>
          <a:stretch>
            <a:fillRect/>
          </a:stretch>
        </p:blipFill>
        <p:spPr>
          <a:xfrm>
            <a:off x="5272314" y="941543"/>
            <a:ext cx="1647371" cy="1409770"/>
          </a:xfrm>
          <a:prstGeom prst="rect">
            <a:avLst/>
          </a:prstGeom>
        </p:spPr>
      </p:pic>
    </p:spTree>
    <p:extLst>
      <p:ext uri="{BB962C8B-B14F-4D97-AF65-F5344CB8AC3E}">
        <p14:creationId xmlns:p14="http://schemas.microsoft.com/office/powerpoint/2010/main" val="160974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EDDE72-829E-D74D-ACFB-7B5434AAE0D7}"/>
              </a:ext>
            </a:extLst>
          </p:cNvPr>
          <p:cNvSpPr/>
          <p:nvPr userDrawn="1"/>
        </p:nvSpPr>
        <p:spPr>
          <a:xfrm>
            <a:off x="0" y="2519371"/>
            <a:ext cx="12192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A817682E-4A76-8E47-9719-FBD1621CFE72}"/>
              </a:ext>
            </a:extLst>
          </p:cNvPr>
          <p:cNvSpPr>
            <a:spLocks noGrp="1"/>
          </p:cNvSpPr>
          <p:nvPr>
            <p:ph type="body" idx="10"/>
          </p:nvPr>
        </p:nvSpPr>
        <p:spPr>
          <a:xfrm>
            <a:off x="210527" y="4149685"/>
            <a:ext cx="4912458" cy="375956"/>
          </a:xfrm>
        </p:spPr>
        <p:txBody>
          <a:bodyPr>
            <a:normAutofit/>
          </a:bodyPr>
          <a:lstStyle>
            <a:lvl1pPr marL="0" indent="0">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itle Placeholder 6">
            <a:extLst>
              <a:ext uri="{FF2B5EF4-FFF2-40B4-BE49-F238E27FC236}">
                <a16:creationId xmlns:a16="http://schemas.microsoft.com/office/drawing/2014/main" id="{0E959E2E-178D-FC49-B69C-A1277F9A58E5}"/>
              </a:ext>
            </a:extLst>
          </p:cNvPr>
          <p:cNvSpPr>
            <a:spLocks noGrp="1"/>
          </p:cNvSpPr>
          <p:nvPr>
            <p:ph type="title"/>
          </p:nvPr>
        </p:nvSpPr>
        <p:spPr>
          <a:xfrm>
            <a:off x="210527" y="2740333"/>
            <a:ext cx="4912458"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4215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0BCD4D-74A1-9842-9800-69356ECC2C6B}"/>
              </a:ext>
            </a:extLst>
          </p:cNvPr>
          <p:cNvSpPr/>
          <p:nvPr userDrawn="1"/>
        </p:nvSpPr>
        <p:spPr>
          <a:xfrm>
            <a:off x="0" y="2519371"/>
            <a:ext cx="12192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37ACCCE4-1C70-A846-974A-5954B64BAC4C}"/>
              </a:ext>
            </a:extLst>
          </p:cNvPr>
          <p:cNvSpPr>
            <a:spLocks noGrp="1"/>
          </p:cNvSpPr>
          <p:nvPr>
            <p:ph type="body" idx="10"/>
          </p:nvPr>
        </p:nvSpPr>
        <p:spPr>
          <a:xfrm>
            <a:off x="210527" y="4149685"/>
            <a:ext cx="4912458" cy="375956"/>
          </a:xfrm>
        </p:spPr>
        <p:txBody>
          <a:bodyPr>
            <a:normAutofit/>
          </a:bodyPr>
          <a:lstStyle>
            <a:lvl1pPr marL="0" indent="0">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Placeholder 6">
            <a:extLst>
              <a:ext uri="{FF2B5EF4-FFF2-40B4-BE49-F238E27FC236}">
                <a16:creationId xmlns:a16="http://schemas.microsoft.com/office/drawing/2014/main" id="{5940BBFF-5FB6-5149-9D70-6154E62749CE}"/>
              </a:ext>
            </a:extLst>
          </p:cNvPr>
          <p:cNvSpPr>
            <a:spLocks noGrp="1"/>
          </p:cNvSpPr>
          <p:nvPr>
            <p:ph type="title"/>
          </p:nvPr>
        </p:nvSpPr>
        <p:spPr>
          <a:xfrm>
            <a:off x="210527" y="2740333"/>
            <a:ext cx="4912458"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82418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BB991E-C355-C74E-AB05-DD116493A4E7}"/>
              </a:ext>
            </a:extLst>
          </p:cNvPr>
          <p:cNvSpPr/>
          <p:nvPr userDrawn="1"/>
        </p:nvSpPr>
        <p:spPr>
          <a:xfrm>
            <a:off x="0" y="2519371"/>
            <a:ext cx="12192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97E90021-D93F-5140-9F03-83BDBD781485}"/>
              </a:ext>
            </a:extLst>
          </p:cNvPr>
          <p:cNvSpPr>
            <a:spLocks noGrp="1"/>
          </p:cNvSpPr>
          <p:nvPr>
            <p:ph type="body" idx="10"/>
          </p:nvPr>
        </p:nvSpPr>
        <p:spPr>
          <a:xfrm>
            <a:off x="3539880" y="4164274"/>
            <a:ext cx="4912458" cy="375956"/>
          </a:xfrm>
        </p:spPr>
        <p:txBody>
          <a:bodyPr>
            <a:normAutofit/>
          </a:bodyPr>
          <a:lstStyle>
            <a:lvl1pPr marL="0" indent="0" algn="ctr">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Title Placeholder 6">
            <a:extLst>
              <a:ext uri="{FF2B5EF4-FFF2-40B4-BE49-F238E27FC236}">
                <a16:creationId xmlns:a16="http://schemas.microsoft.com/office/drawing/2014/main" id="{14AF6AFA-2A56-A447-9D6A-6E08711A4857}"/>
              </a:ext>
            </a:extLst>
          </p:cNvPr>
          <p:cNvSpPr>
            <a:spLocks noGrp="1"/>
          </p:cNvSpPr>
          <p:nvPr>
            <p:ph type="title"/>
          </p:nvPr>
        </p:nvSpPr>
        <p:spPr>
          <a:xfrm>
            <a:off x="2543418" y="2766218"/>
            <a:ext cx="6905382" cy="1325563"/>
          </a:xfrm>
          <a:prstGeom prst="rect">
            <a:avLst/>
          </a:prstGeom>
        </p:spPr>
        <p:txBody>
          <a:bodyPr vert="horz" lIns="91440" tIns="45720" rIns="91440" bIns="45720" rtlCol="0" anchor="ctr">
            <a:normAutofit/>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99920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EDDE72-829E-D74D-ACFB-7B5434AAE0D7}"/>
              </a:ext>
            </a:extLst>
          </p:cNvPr>
          <p:cNvSpPr/>
          <p:nvPr userDrawn="1"/>
        </p:nvSpPr>
        <p:spPr>
          <a:xfrm>
            <a:off x="0" y="2519371"/>
            <a:ext cx="12192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40EBE24-96C7-AE41-81B8-ED7536FB95B9}"/>
              </a:ext>
            </a:extLst>
          </p:cNvPr>
          <p:cNvSpPr/>
          <p:nvPr userDrawn="1"/>
        </p:nvSpPr>
        <p:spPr>
          <a:xfrm>
            <a:off x="0" y="2519371"/>
            <a:ext cx="12192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D30D553F-0D4F-2841-964B-A8B999691B27}"/>
              </a:ext>
            </a:extLst>
          </p:cNvPr>
          <p:cNvSpPr>
            <a:spLocks noGrp="1"/>
          </p:cNvSpPr>
          <p:nvPr>
            <p:ph type="body" idx="10"/>
          </p:nvPr>
        </p:nvSpPr>
        <p:spPr>
          <a:xfrm>
            <a:off x="3539880" y="4164274"/>
            <a:ext cx="4912458" cy="375956"/>
          </a:xfrm>
        </p:spPr>
        <p:txBody>
          <a:bodyPr>
            <a:normAutofit/>
          </a:bodyPr>
          <a:lstStyle>
            <a:lvl1pPr marL="0" indent="0" algn="ctr">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Placeholder 6">
            <a:extLst>
              <a:ext uri="{FF2B5EF4-FFF2-40B4-BE49-F238E27FC236}">
                <a16:creationId xmlns:a16="http://schemas.microsoft.com/office/drawing/2014/main" id="{556D917F-0FF5-A840-B2FA-D22783395D16}"/>
              </a:ext>
            </a:extLst>
          </p:cNvPr>
          <p:cNvSpPr>
            <a:spLocks noGrp="1"/>
          </p:cNvSpPr>
          <p:nvPr>
            <p:ph type="title"/>
          </p:nvPr>
        </p:nvSpPr>
        <p:spPr>
          <a:xfrm>
            <a:off x="2543418" y="2766218"/>
            <a:ext cx="6905382" cy="1325563"/>
          </a:xfrm>
          <a:prstGeom prst="rect">
            <a:avLst/>
          </a:prstGeom>
        </p:spPr>
        <p:txBody>
          <a:bodyPr vert="horz" lIns="91440" tIns="45720" rIns="91440" bIns="45720" rtlCol="0" anchor="ctr">
            <a:normAutofit/>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31490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0BCD4D-74A1-9842-9800-69356ECC2C6B}"/>
              </a:ext>
            </a:extLst>
          </p:cNvPr>
          <p:cNvSpPr/>
          <p:nvPr userDrawn="1"/>
        </p:nvSpPr>
        <p:spPr>
          <a:xfrm>
            <a:off x="0" y="2519371"/>
            <a:ext cx="12192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038071-23DB-4345-AA48-E2486ACFE61C}"/>
              </a:ext>
            </a:extLst>
          </p:cNvPr>
          <p:cNvSpPr/>
          <p:nvPr userDrawn="1"/>
        </p:nvSpPr>
        <p:spPr>
          <a:xfrm>
            <a:off x="0" y="2519371"/>
            <a:ext cx="12192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D843F57B-B706-0F45-AFEF-1AC44B0E9285}"/>
              </a:ext>
            </a:extLst>
          </p:cNvPr>
          <p:cNvSpPr>
            <a:spLocks noGrp="1"/>
          </p:cNvSpPr>
          <p:nvPr>
            <p:ph type="body" idx="10"/>
          </p:nvPr>
        </p:nvSpPr>
        <p:spPr>
          <a:xfrm>
            <a:off x="3539880" y="4164274"/>
            <a:ext cx="4912458" cy="375956"/>
          </a:xfrm>
        </p:spPr>
        <p:txBody>
          <a:bodyPr>
            <a:normAutofit/>
          </a:bodyPr>
          <a:lstStyle>
            <a:lvl1pPr marL="0" indent="0" algn="ctr">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Placeholder 6">
            <a:extLst>
              <a:ext uri="{FF2B5EF4-FFF2-40B4-BE49-F238E27FC236}">
                <a16:creationId xmlns:a16="http://schemas.microsoft.com/office/drawing/2014/main" id="{C4703EBB-7B55-9D44-9C0F-4C59797E7A43}"/>
              </a:ext>
            </a:extLst>
          </p:cNvPr>
          <p:cNvSpPr>
            <a:spLocks noGrp="1"/>
          </p:cNvSpPr>
          <p:nvPr>
            <p:ph type="title"/>
          </p:nvPr>
        </p:nvSpPr>
        <p:spPr>
          <a:xfrm>
            <a:off x="2543418" y="2766218"/>
            <a:ext cx="6905382" cy="1325563"/>
          </a:xfrm>
          <a:prstGeom prst="rect">
            <a:avLst/>
          </a:prstGeom>
        </p:spPr>
        <p:txBody>
          <a:bodyPr vert="horz" lIns="91440" tIns="45720" rIns="91440" bIns="45720" rtlCol="0" anchor="ctr">
            <a:normAutofit/>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14265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B2EA82-06B1-6948-9CE0-568747CF2FFD}"/>
              </a:ext>
            </a:extLst>
          </p:cNvPr>
          <p:cNvSpPr/>
          <p:nvPr userDrawn="1"/>
        </p:nvSpPr>
        <p:spPr>
          <a:xfrm>
            <a:off x="0" y="2519371"/>
            <a:ext cx="6096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2386E621-682C-5348-BC73-2628A97184E8}"/>
              </a:ext>
            </a:extLst>
          </p:cNvPr>
          <p:cNvSpPr>
            <a:spLocks noGrp="1"/>
          </p:cNvSpPr>
          <p:nvPr>
            <p:ph type="body" idx="10"/>
          </p:nvPr>
        </p:nvSpPr>
        <p:spPr>
          <a:xfrm>
            <a:off x="210527" y="4149685"/>
            <a:ext cx="4912458" cy="375956"/>
          </a:xfrm>
        </p:spPr>
        <p:txBody>
          <a:bodyPr>
            <a:normAutofit/>
          </a:bodyPr>
          <a:lstStyle>
            <a:lvl1pPr marL="0" indent="0">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Title Placeholder 6">
            <a:extLst>
              <a:ext uri="{FF2B5EF4-FFF2-40B4-BE49-F238E27FC236}">
                <a16:creationId xmlns:a16="http://schemas.microsoft.com/office/drawing/2014/main" id="{D43A0622-7F4E-7F45-8C3E-03AB51E83C97}"/>
              </a:ext>
            </a:extLst>
          </p:cNvPr>
          <p:cNvSpPr>
            <a:spLocks noGrp="1"/>
          </p:cNvSpPr>
          <p:nvPr>
            <p:ph type="title"/>
          </p:nvPr>
        </p:nvSpPr>
        <p:spPr>
          <a:xfrm>
            <a:off x="210527" y="2740333"/>
            <a:ext cx="4912458"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49044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453A08-8230-C940-B438-51FC5CCB7C1A}"/>
              </a:ext>
            </a:extLst>
          </p:cNvPr>
          <p:cNvSpPr/>
          <p:nvPr userDrawn="1"/>
        </p:nvSpPr>
        <p:spPr>
          <a:xfrm>
            <a:off x="0" y="2519371"/>
            <a:ext cx="6096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79ABB426-DA7B-1B4E-9CE8-E4606C241A7D}"/>
              </a:ext>
            </a:extLst>
          </p:cNvPr>
          <p:cNvSpPr>
            <a:spLocks noGrp="1"/>
          </p:cNvSpPr>
          <p:nvPr>
            <p:ph type="body" idx="10"/>
          </p:nvPr>
        </p:nvSpPr>
        <p:spPr>
          <a:xfrm>
            <a:off x="210527" y="4149685"/>
            <a:ext cx="4912458" cy="375956"/>
          </a:xfrm>
        </p:spPr>
        <p:txBody>
          <a:bodyPr>
            <a:normAutofit/>
          </a:bodyPr>
          <a:lstStyle>
            <a:lvl1pPr marL="0" indent="0">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Placeholder 6">
            <a:extLst>
              <a:ext uri="{FF2B5EF4-FFF2-40B4-BE49-F238E27FC236}">
                <a16:creationId xmlns:a16="http://schemas.microsoft.com/office/drawing/2014/main" id="{1FAD0FE5-17E5-7247-8D65-D94A68E06DB1}"/>
              </a:ext>
            </a:extLst>
          </p:cNvPr>
          <p:cNvSpPr>
            <a:spLocks noGrp="1"/>
          </p:cNvSpPr>
          <p:nvPr>
            <p:ph type="title"/>
          </p:nvPr>
        </p:nvSpPr>
        <p:spPr>
          <a:xfrm>
            <a:off x="210527" y="2740333"/>
            <a:ext cx="4912458"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47515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BA67BF-1707-D346-896E-1C27A5F2EE6A}"/>
              </a:ext>
            </a:extLst>
          </p:cNvPr>
          <p:cNvSpPr/>
          <p:nvPr userDrawn="1"/>
        </p:nvSpPr>
        <p:spPr>
          <a:xfrm>
            <a:off x="0" y="2519371"/>
            <a:ext cx="6096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399A8EDC-449F-B940-91FC-F86FD5C3913E}"/>
              </a:ext>
            </a:extLst>
          </p:cNvPr>
          <p:cNvSpPr>
            <a:spLocks noGrp="1"/>
          </p:cNvSpPr>
          <p:nvPr>
            <p:ph type="body" idx="10"/>
          </p:nvPr>
        </p:nvSpPr>
        <p:spPr>
          <a:xfrm>
            <a:off x="210527" y="4149685"/>
            <a:ext cx="4912458" cy="375956"/>
          </a:xfrm>
        </p:spPr>
        <p:txBody>
          <a:bodyPr>
            <a:normAutofit/>
          </a:bodyPr>
          <a:lstStyle>
            <a:lvl1pPr marL="0" indent="0">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Placeholder 6">
            <a:extLst>
              <a:ext uri="{FF2B5EF4-FFF2-40B4-BE49-F238E27FC236}">
                <a16:creationId xmlns:a16="http://schemas.microsoft.com/office/drawing/2014/main" id="{82F20FAB-9676-9A44-9213-13AB4381A653}"/>
              </a:ext>
            </a:extLst>
          </p:cNvPr>
          <p:cNvSpPr>
            <a:spLocks noGrp="1"/>
          </p:cNvSpPr>
          <p:nvPr>
            <p:ph type="title"/>
          </p:nvPr>
        </p:nvSpPr>
        <p:spPr>
          <a:xfrm>
            <a:off x="210527" y="2740333"/>
            <a:ext cx="4912458"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48201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ED3AED-E7D2-C64A-B83C-E14C0C83117C}"/>
              </a:ext>
            </a:extLst>
          </p:cNvPr>
          <p:cNvSpPr/>
          <p:nvPr userDrawn="1"/>
        </p:nvSpPr>
        <p:spPr>
          <a:xfrm>
            <a:off x="4187687" y="0"/>
            <a:ext cx="8004313" cy="6858000"/>
          </a:xfrm>
          <a:prstGeom prst="rect">
            <a:avLst/>
          </a:prstGeom>
          <a:gradFill>
            <a:gsLst>
              <a:gs pos="0">
                <a:schemeClr val="bg1">
                  <a:tint val="98000"/>
                  <a:satMod val="130000"/>
                  <a:shade val="90000"/>
                  <a:lumMod val="103000"/>
                </a:schemeClr>
              </a:gs>
              <a:gs pos="100000">
                <a:schemeClr val="bg1">
                  <a:shade val="63000"/>
                  <a:satMod val="1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A6F2475-BCE8-D046-837A-5F81BD8960F6}"/>
              </a:ext>
            </a:extLst>
          </p:cNvPr>
          <p:cNvSpPr>
            <a:spLocks noGrp="1"/>
          </p:cNvSpPr>
          <p:nvPr>
            <p:ph idx="1"/>
          </p:nvPr>
        </p:nvSpPr>
        <p:spPr>
          <a:xfrm>
            <a:off x="4523114" y="470709"/>
            <a:ext cx="7535536" cy="5660460"/>
          </a:xfrm>
        </p:spPr>
        <p:txBody>
          <a:bodyPr/>
          <a:lstStyle>
            <a:lvl1pPr>
              <a:defRPr>
                <a:solidFill>
                  <a:srgbClr val="272361"/>
                </a:solidFill>
              </a:defRPr>
            </a:lvl1pPr>
            <a:lvl2pPr>
              <a:defRPr>
                <a:solidFill>
                  <a:srgbClr val="272361"/>
                </a:solidFill>
              </a:defRPr>
            </a:lvl2pPr>
            <a:lvl3pPr>
              <a:defRPr>
                <a:solidFill>
                  <a:srgbClr val="272361"/>
                </a:solidFill>
              </a:defRPr>
            </a:lvl3pPr>
            <a:lvl4pPr>
              <a:defRPr>
                <a:solidFill>
                  <a:srgbClr val="272361"/>
                </a:solidFill>
              </a:defRPr>
            </a:lvl4pPr>
            <a:lvl5pPr>
              <a:defRPr>
                <a:solidFill>
                  <a:srgbClr val="27236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7136F0E1-0310-E24C-BE27-F1F8439D6D6E}"/>
              </a:ext>
            </a:extLst>
          </p:cNvPr>
          <p:cNvSpPr>
            <a:spLocks noGrp="1"/>
          </p:cNvSpPr>
          <p:nvPr>
            <p:ph type="body" sz="quarter" idx="13" hasCustomPrompt="1"/>
          </p:nvPr>
        </p:nvSpPr>
        <p:spPr>
          <a:xfrm>
            <a:off x="533400" y="3122523"/>
            <a:ext cx="3079750" cy="1873250"/>
          </a:xfrm>
        </p:spPr>
        <p:txBody>
          <a:bodyPr>
            <a:normAutofit/>
          </a:bodyPr>
          <a:lstStyle>
            <a:lvl1pPr marL="0" indent="0">
              <a:buNone/>
              <a:defRPr sz="3400"/>
            </a:lvl1pPr>
          </a:lstStyle>
          <a:p>
            <a:pPr lvl="0"/>
            <a:r>
              <a:rPr lang="en-US" dirty="0"/>
              <a:t>Click to edit Master title style</a:t>
            </a:r>
          </a:p>
        </p:txBody>
      </p:sp>
      <p:sp>
        <p:nvSpPr>
          <p:cNvPr id="14" name="Text Placeholder 12">
            <a:extLst>
              <a:ext uri="{FF2B5EF4-FFF2-40B4-BE49-F238E27FC236}">
                <a16:creationId xmlns:a16="http://schemas.microsoft.com/office/drawing/2014/main" id="{AC77F07C-8DC4-A546-B175-E3F7574F3D0A}"/>
              </a:ext>
            </a:extLst>
          </p:cNvPr>
          <p:cNvSpPr>
            <a:spLocks noGrp="1"/>
          </p:cNvSpPr>
          <p:nvPr>
            <p:ph type="body" sz="quarter" idx="14" hasCustomPrompt="1"/>
          </p:nvPr>
        </p:nvSpPr>
        <p:spPr>
          <a:xfrm>
            <a:off x="533400" y="2293617"/>
            <a:ext cx="3079750" cy="605701"/>
          </a:xfrm>
        </p:spPr>
        <p:txBody>
          <a:bodyPr>
            <a:noAutofit/>
          </a:bodyPr>
          <a:lstStyle>
            <a:lvl1pPr marL="0" indent="0">
              <a:buNone/>
              <a:defRPr sz="2000"/>
            </a:lvl1pPr>
          </a:lstStyle>
          <a:p>
            <a:pPr lvl="0"/>
            <a:r>
              <a:rPr lang="en-US" dirty="0"/>
              <a:t>Click to add Master sub title</a:t>
            </a:r>
          </a:p>
        </p:txBody>
      </p:sp>
      <p:sp>
        <p:nvSpPr>
          <p:cNvPr id="7" name="Text Placeholder 8">
            <a:extLst>
              <a:ext uri="{FF2B5EF4-FFF2-40B4-BE49-F238E27FC236}">
                <a16:creationId xmlns:a16="http://schemas.microsoft.com/office/drawing/2014/main" id="{C88CF905-E888-F241-AFF7-8A9CB7E68F15}"/>
              </a:ext>
            </a:extLst>
          </p:cNvPr>
          <p:cNvSpPr>
            <a:spLocks noGrp="1"/>
          </p:cNvSpPr>
          <p:nvPr>
            <p:ph type="body" sz="quarter" idx="12" hasCustomPrompt="1"/>
          </p:nvPr>
        </p:nvSpPr>
        <p:spPr>
          <a:xfrm>
            <a:off x="4523114" y="6193324"/>
            <a:ext cx="6935461" cy="621812"/>
          </a:xfrm>
        </p:spPr>
        <p:txBody>
          <a:bodyPr>
            <a:normAutofit/>
          </a:bodyPr>
          <a:lstStyle>
            <a:lvl1pPr marL="0" indent="0">
              <a:buNone/>
              <a:defRPr sz="1000">
                <a:solidFill>
                  <a:srgbClr val="272361"/>
                </a:solidFill>
              </a:defRPr>
            </a:lvl1pPr>
          </a:lstStyle>
          <a:p>
            <a:pPr lvl="0"/>
            <a:r>
              <a:rPr lang="en-US" dirty="0"/>
              <a:t>Footer text here</a:t>
            </a:r>
          </a:p>
        </p:txBody>
      </p:sp>
      <p:sp>
        <p:nvSpPr>
          <p:cNvPr id="9" name="Slide Number Placeholder 3">
            <a:extLst>
              <a:ext uri="{FF2B5EF4-FFF2-40B4-BE49-F238E27FC236}">
                <a16:creationId xmlns:a16="http://schemas.microsoft.com/office/drawing/2014/main" id="{1F4F57CA-AD87-4B45-B40F-4694DBE6CD11}"/>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rgbClr val="27236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3552108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ED3AED-E7D2-C64A-B83C-E14C0C83117C}"/>
              </a:ext>
            </a:extLst>
          </p:cNvPr>
          <p:cNvSpPr/>
          <p:nvPr userDrawn="1"/>
        </p:nvSpPr>
        <p:spPr>
          <a:xfrm>
            <a:off x="4187687" y="0"/>
            <a:ext cx="800431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A6F2475-BCE8-D046-837A-5F81BD8960F6}"/>
              </a:ext>
            </a:extLst>
          </p:cNvPr>
          <p:cNvSpPr>
            <a:spLocks noGrp="1"/>
          </p:cNvSpPr>
          <p:nvPr>
            <p:ph idx="1"/>
          </p:nvPr>
        </p:nvSpPr>
        <p:spPr>
          <a:xfrm>
            <a:off x="4523114" y="470709"/>
            <a:ext cx="7535536" cy="5660460"/>
          </a:xfrm>
        </p:spPr>
        <p:txBody>
          <a:bodyPr/>
          <a:lstStyle>
            <a:lvl1pPr>
              <a:defRPr>
                <a:solidFill>
                  <a:srgbClr val="272361"/>
                </a:solidFill>
              </a:defRPr>
            </a:lvl1pPr>
            <a:lvl2pPr>
              <a:defRPr>
                <a:solidFill>
                  <a:srgbClr val="272361"/>
                </a:solidFill>
              </a:defRPr>
            </a:lvl2pPr>
            <a:lvl3pPr>
              <a:defRPr>
                <a:solidFill>
                  <a:srgbClr val="272361"/>
                </a:solidFill>
              </a:defRPr>
            </a:lvl3pPr>
            <a:lvl4pPr>
              <a:defRPr>
                <a:solidFill>
                  <a:srgbClr val="272361"/>
                </a:solidFill>
              </a:defRPr>
            </a:lvl4pPr>
            <a:lvl5pPr>
              <a:defRPr>
                <a:solidFill>
                  <a:srgbClr val="27236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7136F0E1-0310-E24C-BE27-F1F8439D6D6E}"/>
              </a:ext>
            </a:extLst>
          </p:cNvPr>
          <p:cNvSpPr>
            <a:spLocks noGrp="1"/>
          </p:cNvSpPr>
          <p:nvPr>
            <p:ph type="body" sz="quarter" idx="13" hasCustomPrompt="1"/>
          </p:nvPr>
        </p:nvSpPr>
        <p:spPr>
          <a:xfrm>
            <a:off x="533400" y="3122523"/>
            <a:ext cx="3079750" cy="1873250"/>
          </a:xfrm>
        </p:spPr>
        <p:txBody>
          <a:bodyPr>
            <a:normAutofit/>
          </a:bodyPr>
          <a:lstStyle>
            <a:lvl1pPr marL="0" indent="0">
              <a:buNone/>
              <a:defRPr sz="3400"/>
            </a:lvl1pPr>
          </a:lstStyle>
          <a:p>
            <a:pPr lvl="0"/>
            <a:r>
              <a:rPr lang="en-US" dirty="0"/>
              <a:t>Click to edit Master title style</a:t>
            </a:r>
          </a:p>
        </p:txBody>
      </p:sp>
      <p:sp>
        <p:nvSpPr>
          <p:cNvPr id="14" name="Text Placeholder 12">
            <a:extLst>
              <a:ext uri="{FF2B5EF4-FFF2-40B4-BE49-F238E27FC236}">
                <a16:creationId xmlns:a16="http://schemas.microsoft.com/office/drawing/2014/main" id="{AC77F07C-8DC4-A546-B175-E3F7574F3D0A}"/>
              </a:ext>
            </a:extLst>
          </p:cNvPr>
          <p:cNvSpPr>
            <a:spLocks noGrp="1"/>
          </p:cNvSpPr>
          <p:nvPr>
            <p:ph type="body" sz="quarter" idx="14" hasCustomPrompt="1"/>
          </p:nvPr>
        </p:nvSpPr>
        <p:spPr>
          <a:xfrm>
            <a:off x="533400" y="2293617"/>
            <a:ext cx="3079750" cy="605701"/>
          </a:xfrm>
        </p:spPr>
        <p:txBody>
          <a:bodyPr>
            <a:noAutofit/>
          </a:bodyPr>
          <a:lstStyle>
            <a:lvl1pPr marL="0" indent="0">
              <a:buNone/>
              <a:defRPr sz="2000"/>
            </a:lvl1pPr>
          </a:lstStyle>
          <a:p>
            <a:pPr lvl="0"/>
            <a:r>
              <a:rPr lang="en-US" dirty="0"/>
              <a:t>Click to add Master sub title</a:t>
            </a:r>
          </a:p>
        </p:txBody>
      </p:sp>
      <p:sp>
        <p:nvSpPr>
          <p:cNvPr id="7" name="Text Placeholder 8">
            <a:extLst>
              <a:ext uri="{FF2B5EF4-FFF2-40B4-BE49-F238E27FC236}">
                <a16:creationId xmlns:a16="http://schemas.microsoft.com/office/drawing/2014/main" id="{C88CF905-E888-F241-AFF7-8A9CB7E68F15}"/>
              </a:ext>
            </a:extLst>
          </p:cNvPr>
          <p:cNvSpPr>
            <a:spLocks noGrp="1"/>
          </p:cNvSpPr>
          <p:nvPr>
            <p:ph type="body" sz="quarter" idx="12" hasCustomPrompt="1"/>
          </p:nvPr>
        </p:nvSpPr>
        <p:spPr>
          <a:xfrm>
            <a:off x="4523114" y="6193324"/>
            <a:ext cx="6935461" cy="621812"/>
          </a:xfrm>
        </p:spPr>
        <p:txBody>
          <a:bodyPr>
            <a:normAutofit/>
          </a:bodyPr>
          <a:lstStyle>
            <a:lvl1pPr marL="0" indent="0">
              <a:buNone/>
              <a:defRPr sz="1000">
                <a:solidFill>
                  <a:srgbClr val="272361"/>
                </a:solidFill>
              </a:defRPr>
            </a:lvl1pPr>
          </a:lstStyle>
          <a:p>
            <a:pPr lvl="0"/>
            <a:r>
              <a:rPr lang="en-US" dirty="0"/>
              <a:t>Footer text here</a:t>
            </a:r>
          </a:p>
        </p:txBody>
      </p:sp>
      <p:sp>
        <p:nvSpPr>
          <p:cNvPr id="9" name="Slide Number Placeholder 3">
            <a:extLst>
              <a:ext uri="{FF2B5EF4-FFF2-40B4-BE49-F238E27FC236}">
                <a16:creationId xmlns:a16="http://schemas.microsoft.com/office/drawing/2014/main" id="{1F4F57CA-AD87-4B45-B40F-4694DBE6CD11}"/>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rgbClr val="27236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3327409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8D30-91E5-DC45-98F1-7B3AA2368094}"/>
              </a:ext>
            </a:extLst>
          </p:cNvPr>
          <p:cNvSpPr>
            <a:spLocks noGrp="1"/>
          </p:cNvSpPr>
          <p:nvPr>
            <p:ph type="title"/>
          </p:nvPr>
        </p:nvSpPr>
        <p:spPr>
          <a:xfrm>
            <a:off x="831850" y="3429000"/>
            <a:ext cx="10515600" cy="1133475"/>
          </a:xfrm>
          <a:prstGeom prst="rect">
            <a:avLst/>
          </a:prstGeom>
        </p:spPr>
        <p:txBody>
          <a:bodyPr anchor="b"/>
          <a:lstStyle>
            <a:lvl1pPr>
              <a:defRPr sz="4200">
                <a:latin typeface="Gotham Rounded Medium"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57F7285-2232-B14E-AFB4-8A5756DA62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AFA95DAE-9BF6-1E42-886E-F39F8B96D16D}"/>
              </a:ext>
            </a:extLst>
          </p:cNvPr>
          <p:cNvPicPr>
            <a:picLocks noChangeAspect="1"/>
          </p:cNvPicPr>
          <p:nvPr userDrawn="1"/>
        </p:nvPicPr>
        <p:blipFill>
          <a:blip r:embed="rId2"/>
          <a:stretch>
            <a:fillRect/>
          </a:stretch>
        </p:blipFill>
        <p:spPr>
          <a:xfrm>
            <a:off x="838200" y="879702"/>
            <a:ext cx="2478315" cy="696686"/>
          </a:xfrm>
          <a:prstGeom prst="rect">
            <a:avLst/>
          </a:prstGeom>
        </p:spPr>
      </p:pic>
    </p:spTree>
    <p:extLst>
      <p:ext uri="{BB962C8B-B14F-4D97-AF65-F5344CB8AC3E}">
        <p14:creationId xmlns:p14="http://schemas.microsoft.com/office/powerpoint/2010/main" val="1907020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ED3AED-E7D2-C64A-B83C-E14C0C83117C}"/>
              </a:ext>
            </a:extLst>
          </p:cNvPr>
          <p:cNvSpPr/>
          <p:nvPr userDrawn="1"/>
        </p:nvSpPr>
        <p:spPr>
          <a:xfrm>
            <a:off x="4187687" y="0"/>
            <a:ext cx="8004313" cy="6858000"/>
          </a:xfrm>
          <a:prstGeom prst="rect">
            <a:avLst/>
          </a:prstGeom>
          <a:solidFill>
            <a:srgbClr val="272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A6F2475-BCE8-D046-837A-5F81BD8960F6}"/>
              </a:ext>
            </a:extLst>
          </p:cNvPr>
          <p:cNvSpPr>
            <a:spLocks noGrp="1"/>
          </p:cNvSpPr>
          <p:nvPr>
            <p:ph idx="1"/>
          </p:nvPr>
        </p:nvSpPr>
        <p:spPr>
          <a:xfrm>
            <a:off x="4523114" y="470709"/>
            <a:ext cx="7535536" cy="56604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7136F0E1-0310-E24C-BE27-F1F8439D6D6E}"/>
              </a:ext>
            </a:extLst>
          </p:cNvPr>
          <p:cNvSpPr>
            <a:spLocks noGrp="1"/>
          </p:cNvSpPr>
          <p:nvPr>
            <p:ph type="body" sz="quarter" idx="13" hasCustomPrompt="1"/>
          </p:nvPr>
        </p:nvSpPr>
        <p:spPr>
          <a:xfrm>
            <a:off x="533400" y="3122523"/>
            <a:ext cx="3079750" cy="1873250"/>
          </a:xfrm>
        </p:spPr>
        <p:txBody>
          <a:bodyPr>
            <a:normAutofit/>
          </a:bodyPr>
          <a:lstStyle>
            <a:lvl1pPr marL="0" indent="0">
              <a:buNone/>
              <a:defRPr sz="3400"/>
            </a:lvl1pPr>
          </a:lstStyle>
          <a:p>
            <a:pPr lvl="0"/>
            <a:r>
              <a:rPr lang="en-US" dirty="0"/>
              <a:t>Click to edit Master title style</a:t>
            </a:r>
          </a:p>
        </p:txBody>
      </p:sp>
      <p:sp>
        <p:nvSpPr>
          <p:cNvPr id="14" name="Text Placeholder 12">
            <a:extLst>
              <a:ext uri="{FF2B5EF4-FFF2-40B4-BE49-F238E27FC236}">
                <a16:creationId xmlns:a16="http://schemas.microsoft.com/office/drawing/2014/main" id="{AC77F07C-8DC4-A546-B175-E3F7574F3D0A}"/>
              </a:ext>
            </a:extLst>
          </p:cNvPr>
          <p:cNvSpPr>
            <a:spLocks noGrp="1"/>
          </p:cNvSpPr>
          <p:nvPr>
            <p:ph type="body" sz="quarter" idx="14" hasCustomPrompt="1"/>
          </p:nvPr>
        </p:nvSpPr>
        <p:spPr>
          <a:xfrm>
            <a:off x="533400" y="2293617"/>
            <a:ext cx="3079750" cy="605701"/>
          </a:xfrm>
        </p:spPr>
        <p:txBody>
          <a:bodyPr>
            <a:noAutofit/>
          </a:bodyPr>
          <a:lstStyle>
            <a:lvl1pPr marL="0" indent="0">
              <a:buNone/>
              <a:defRPr sz="2000"/>
            </a:lvl1pPr>
          </a:lstStyle>
          <a:p>
            <a:pPr lvl="0"/>
            <a:r>
              <a:rPr lang="en-US" dirty="0"/>
              <a:t>Click to add Master sub title</a:t>
            </a:r>
          </a:p>
        </p:txBody>
      </p:sp>
      <p:sp>
        <p:nvSpPr>
          <p:cNvPr id="7" name="Text Placeholder 8">
            <a:extLst>
              <a:ext uri="{FF2B5EF4-FFF2-40B4-BE49-F238E27FC236}">
                <a16:creationId xmlns:a16="http://schemas.microsoft.com/office/drawing/2014/main" id="{76737C5B-EA3D-A04C-A08D-23CF4164B99D}"/>
              </a:ext>
            </a:extLst>
          </p:cNvPr>
          <p:cNvSpPr>
            <a:spLocks noGrp="1"/>
          </p:cNvSpPr>
          <p:nvPr>
            <p:ph type="body" sz="quarter" idx="12" hasCustomPrompt="1"/>
          </p:nvPr>
        </p:nvSpPr>
        <p:spPr>
          <a:xfrm>
            <a:off x="4523114" y="6193324"/>
            <a:ext cx="6935461" cy="621812"/>
          </a:xfrm>
        </p:spPr>
        <p:txBody>
          <a:bodyPr>
            <a:normAutofit/>
          </a:bodyPr>
          <a:lstStyle>
            <a:lvl1pPr marL="0" indent="0">
              <a:buNone/>
              <a:defRPr sz="1000">
                <a:solidFill>
                  <a:schemeClr val="bg1"/>
                </a:solidFill>
              </a:defRPr>
            </a:lvl1pPr>
          </a:lstStyle>
          <a:p>
            <a:pPr lvl="0"/>
            <a:r>
              <a:rPr lang="en-US" dirty="0"/>
              <a:t>Footer text here</a:t>
            </a:r>
          </a:p>
        </p:txBody>
      </p:sp>
      <p:sp>
        <p:nvSpPr>
          <p:cNvPr id="9" name="Slide Number Placeholder 3">
            <a:extLst>
              <a:ext uri="{FF2B5EF4-FFF2-40B4-BE49-F238E27FC236}">
                <a16:creationId xmlns:a16="http://schemas.microsoft.com/office/drawing/2014/main" id="{6BB3B33B-598A-F849-8728-674F5898E9A3}"/>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chemeClr val="bg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771613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E58628-8FA6-4A4F-B077-B45549CC8F27}"/>
              </a:ext>
            </a:extLst>
          </p:cNvPr>
          <p:cNvSpPr/>
          <p:nvPr userDrawn="1"/>
        </p:nvSpPr>
        <p:spPr>
          <a:xfrm>
            <a:off x="4187686" y="0"/>
            <a:ext cx="8004313" cy="6858000"/>
          </a:xfrm>
          <a:prstGeom prst="rect">
            <a:avLst/>
          </a:prstGeom>
          <a:gradFill>
            <a:gsLst>
              <a:gs pos="0">
                <a:schemeClr val="bg1">
                  <a:tint val="98000"/>
                  <a:satMod val="130000"/>
                  <a:shade val="90000"/>
                  <a:lumMod val="103000"/>
                </a:schemeClr>
              </a:gs>
              <a:gs pos="100000">
                <a:schemeClr val="bg1">
                  <a:shade val="63000"/>
                  <a:satMod val="1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3A6F2475-BCE8-D046-837A-5F81BD8960F6}"/>
              </a:ext>
            </a:extLst>
          </p:cNvPr>
          <p:cNvSpPr>
            <a:spLocks noGrp="1"/>
          </p:cNvSpPr>
          <p:nvPr>
            <p:ph idx="1"/>
          </p:nvPr>
        </p:nvSpPr>
        <p:spPr>
          <a:xfrm>
            <a:off x="4523114" y="470709"/>
            <a:ext cx="7535536" cy="56604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a:extLst>
              <a:ext uri="{FF2B5EF4-FFF2-40B4-BE49-F238E27FC236}">
                <a16:creationId xmlns:a16="http://schemas.microsoft.com/office/drawing/2014/main" id="{130E0B9F-4453-DD42-B0F3-3F1E9309A2D3}"/>
              </a:ext>
            </a:extLst>
          </p:cNvPr>
          <p:cNvSpPr>
            <a:spLocks noGrp="1"/>
          </p:cNvSpPr>
          <p:nvPr>
            <p:ph type="body" sz="quarter" idx="13" hasCustomPrompt="1"/>
          </p:nvPr>
        </p:nvSpPr>
        <p:spPr>
          <a:xfrm>
            <a:off x="533400" y="3122523"/>
            <a:ext cx="3079750" cy="1873250"/>
          </a:xfrm>
        </p:spPr>
        <p:txBody>
          <a:bodyPr>
            <a:normAutofit/>
          </a:bodyPr>
          <a:lstStyle>
            <a:lvl1pPr marL="0" indent="0">
              <a:buNone/>
              <a:defRPr sz="3400">
                <a:solidFill>
                  <a:schemeClr val="bg1"/>
                </a:solidFill>
              </a:defRPr>
            </a:lvl1pPr>
          </a:lstStyle>
          <a:p>
            <a:pPr lvl="0"/>
            <a:r>
              <a:rPr lang="en-US" dirty="0"/>
              <a:t>Click to edit Master title style</a:t>
            </a:r>
          </a:p>
        </p:txBody>
      </p:sp>
      <p:sp>
        <p:nvSpPr>
          <p:cNvPr id="9" name="Text Placeholder 12">
            <a:extLst>
              <a:ext uri="{FF2B5EF4-FFF2-40B4-BE49-F238E27FC236}">
                <a16:creationId xmlns:a16="http://schemas.microsoft.com/office/drawing/2014/main" id="{9EF479E3-CC5C-FA44-8429-B7E4BCB25B8A}"/>
              </a:ext>
            </a:extLst>
          </p:cNvPr>
          <p:cNvSpPr>
            <a:spLocks noGrp="1"/>
          </p:cNvSpPr>
          <p:nvPr>
            <p:ph type="body" sz="quarter" idx="14" hasCustomPrompt="1"/>
          </p:nvPr>
        </p:nvSpPr>
        <p:spPr>
          <a:xfrm>
            <a:off x="533400" y="2293617"/>
            <a:ext cx="3079750" cy="605701"/>
          </a:xfrm>
        </p:spPr>
        <p:txBody>
          <a:bodyPr>
            <a:noAutofit/>
          </a:bodyPr>
          <a:lstStyle>
            <a:lvl1pPr marL="0" indent="0">
              <a:buNone/>
              <a:defRPr sz="2000">
                <a:solidFill>
                  <a:schemeClr val="bg1"/>
                </a:solidFill>
              </a:defRPr>
            </a:lvl1pPr>
          </a:lstStyle>
          <a:p>
            <a:pPr lvl="0"/>
            <a:r>
              <a:rPr lang="en-US" dirty="0"/>
              <a:t>Click to add Master sub title</a:t>
            </a:r>
          </a:p>
        </p:txBody>
      </p:sp>
      <p:sp>
        <p:nvSpPr>
          <p:cNvPr id="18" name="Text Placeholder 8">
            <a:extLst>
              <a:ext uri="{FF2B5EF4-FFF2-40B4-BE49-F238E27FC236}">
                <a16:creationId xmlns:a16="http://schemas.microsoft.com/office/drawing/2014/main" id="{1C5BD650-2E88-3345-B9BB-C1A2E51E256F}"/>
              </a:ext>
            </a:extLst>
          </p:cNvPr>
          <p:cNvSpPr>
            <a:spLocks noGrp="1"/>
          </p:cNvSpPr>
          <p:nvPr>
            <p:ph type="body" sz="quarter" idx="12" hasCustomPrompt="1"/>
          </p:nvPr>
        </p:nvSpPr>
        <p:spPr>
          <a:xfrm>
            <a:off x="4523114" y="6193324"/>
            <a:ext cx="6935461" cy="621812"/>
          </a:xfrm>
          <a:prstGeom prst="rect">
            <a:avLst/>
          </a:prstGeom>
        </p:spPr>
        <p:txBody>
          <a:bodyPr>
            <a:normAutofit/>
          </a:bodyPr>
          <a:lstStyle>
            <a:lvl1pPr marL="0" indent="0">
              <a:buNone/>
              <a:defRPr sz="1000">
                <a:solidFill>
                  <a:schemeClr val="tx1"/>
                </a:solidFill>
                <a:latin typeface="Gotham Rounded Medium" pitchFamily="2" charset="77"/>
              </a:defRPr>
            </a:lvl1pPr>
          </a:lstStyle>
          <a:p>
            <a:pPr lvl="0"/>
            <a:r>
              <a:rPr lang="en-US" dirty="0"/>
              <a:t>Footer text here</a:t>
            </a:r>
          </a:p>
        </p:txBody>
      </p:sp>
      <p:sp>
        <p:nvSpPr>
          <p:cNvPr id="20" name="Slide Number Placeholder 3">
            <a:extLst>
              <a:ext uri="{FF2B5EF4-FFF2-40B4-BE49-F238E27FC236}">
                <a16:creationId xmlns:a16="http://schemas.microsoft.com/office/drawing/2014/main" id="{54AC8F78-34E7-1045-B5A2-0E8EA4EF4A72}"/>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chemeClr val="tx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3101134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AA8479-1F91-AC4F-84EB-81D014FC41BD}"/>
              </a:ext>
            </a:extLst>
          </p:cNvPr>
          <p:cNvSpPr/>
          <p:nvPr userDrawn="1"/>
        </p:nvSpPr>
        <p:spPr>
          <a:xfrm flipH="1">
            <a:off x="0" y="0"/>
            <a:ext cx="4187687" cy="6858000"/>
          </a:xfrm>
          <a:prstGeom prst="rect">
            <a:avLst/>
          </a:prstGeom>
          <a:gradFill>
            <a:gsLst>
              <a:gs pos="0">
                <a:schemeClr val="bg1">
                  <a:tint val="98000"/>
                  <a:satMod val="130000"/>
                  <a:shade val="90000"/>
                  <a:lumMod val="103000"/>
                </a:schemeClr>
              </a:gs>
              <a:gs pos="100000">
                <a:schemeClr val="bg1">
                  <a:shade val="63000"/>
                  <a:satMod val="1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A6F2475-BCE8-D046-837A-5F81BD8960F6}"/>
              </a:ext>
            </a:extLst>
          </p:cNvPr>
          <p:cNvSpPr>
            <a:spLocks noGrp="1"/>
          </p:cNvSpPr>
          <p:nvPr>
            <p:ph idx="1"/>
          </p:nvPr>
        </p:nvSpPr>
        <p:spPr>
          <a:xfrm>
            <a:off x="4523114" y="470709"/>
            <a:ext cx="7535536" cy="566046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a:extLst>
              <a:ext uri="{FF2B5EF4-FFF2-40B4-BE49-F238E27FC236}">
                <a16:creationId xmlns:a16="http://schemas.microsoft.com/office/drawing/2014/main" id="{130E0B9F-4453-DD42-B0F3-3F1E9309A2D3}"/>
              </a:ext>
            </a:extLst>
          </p:cNvPr>
          <p:cNvSpPr>
            <a:spLocks noGrp="1"/>
          </p:cNvSpPr>
          <p:nvPr>
            <p:ph type="body" sz="quarter" idx="13" hasCustomPrompt="1"/>
          </p:nvPr>
        </p:nvSpPr>
        <p:spPr>
          <a:xfrm>
            <a:off x="533400" y="3122523"/>
            <a:ext cx="3079750" cy="1873250"/>
          </a:xfrm>
          <a:prstGeom prst="rect">
            <a:avLst/>
          </a:prstGeom>
        </p:spPr>
        <p:txBody>
          <a:bodyPr>
            <a:normAutofit/>
          </a:bodyPr>
          <a:lstStyle>
            <a:lvl1pPr marL="0" indent="0">
              <a:buNone/>
              <a:defRPr sz="3400">
                <a:solidFill>
                  <a:schemeClr val="tx1"/>
                </a:solidFill>
              </a:defRPr>
            </a:lvl1pPr>
          </a:lstStyle>
          <a:p>
            <a:pPr lvl="0"/>
            <a:r>
              <a:rPr lang="en-US" dirty="0"/>
              <a:t>Click to edit Master title style</a:t>
            </a:r>
          </a:p>
        </p:txBody>
      </p:sp>
      <p:sp>
        <p:nvSpPr>
          <p:cNvPr id="9" name="Text Placeholder 12">
            <a:extLst>
              <a:ext uri="{FF2B5EF4-FFF2-40B4-BE49-F238E27FC236}">
                <a16:creationId xmlns:a16="http://schemas.microsoft.com/office/drawing/2014/main" id="{9EF479E3-CC5C-FA44-8429-B7E4BCB25B8A}"/>
              </a:ext>
            </a:extLst>
          </p:cNvPr>
          <p:cNvSpPr>
            <a:spLocks noGrp="1"/>
          </p:cNvSpPr>
          <p:nvPr>
            <p:ph type="body" sz="quarter" idx="14" hasCustomPrompt="1"/>
          </p:nvPr>
        </p:nvSpPr>
        <p:spPr>
          <a:xfrm>
            <a:off x="533400" y="2293617"/>
            <a:ext cx="3079750" cy="605701"/>
          </a:xfrm>
          <a:prstGeom prst="rect">
            <a:avLst/>
          </a:prstGeom>
        </p:spPr>
        <p:txBody>
          <a:bodyPr>
            <a:noAutofit/>
          </a:bodyPr>
          <a:lstStyle>
            <a:lvl1pPr marL="0" indent="0">
              <a:buNone/>
              <a:defRPr sz="2000">
                <a:solidFill>
                  <a:schemeClr val="tx1"/>
                </a:solidFill>
              </a:defRPr>
            </a:lvl1pPr>
          </a:lstStyle>
          <a:p>
            <a:pPr lvl="0"/>
            <a:r>
              <a:rPr lang="en-US" dirty="0"/>
              <a:t>Click to add Master sub title</a:t>
            </a:r>
          </a:p>
        </p:txBody>
      </p:sp>
      <p:sp>
        <p:nvSpPr>
          <p:cNvPr id="14" name="Text Placeholder 8">
            <a:extLst>
              <a:ext uri="{FF2B5EF4-FFF2-40B4-BE49-F238E27FC236}">
                <a16:creationId xmlns:a16="http://schemas.microsoft.com/office/drawing/2014/main" id="{31529062-0F68-A245-97CB-7DA25F2A25BD}"/>
              </a:ext>
            </a:extLst>
          </p:cNvPr>
          <p:cNvSpPr>
            <a:spLocks noGrp="1"/>
          </p:cNvSpPr>
          <p:nvPr>
            <p:ph type="body" sz="quarter" idx="12" hasCustomPrompt="1"/>
          </p:nvPr>
        </p:nvSpPr>
        <p:spPr>
          <a:xfrm>
            <a:off x="4523114" y="6193324"/>
            <a:ext cx="6935461" cy="621812"/>
          </a:xfrm>
          <a:prstGeom prst="rect">
            <a:avLst/>
          </a:prstGeom>
        </p:spPr>
        <p:txBody>
          <a:bodyPr>
            <a:normAutofit/>
          </a:bodyPr>
          <a:lstStyle>
            <a:lvl1pPr marL="0" indent="0">
              <a:buNone/>
              <a:defRPr sz="1000">
                <a:solidFill>
                  <a:schemeClr val="bg2"/>
                </a:solidFill>
                <a:latin typeface="Gotham Rounded Medium" pitchFamily="2" charset="77"/>
              </a:defRPr>
            </a:lvl1pPr>
          </a:lstStyle>
          <a:p>
            <a:pPr lvl="0"/>
            <a:r>
              <a:rPr lang="en-US" dirty="0"/>
              <a:t>Footer text here</a:t>
            </a:r>
          </a:p>
        </p:txBody>
      </p:sp>
      <p:sp>
        <p:nvSpPr>
          <p:cNvPr id="16" name="Slide Number Placeholder 3">
            <a:extLst>
              <a:ext uri="{FF2B5EF4-FFF2-40B4-BE49-F238E27FC236}">
                <a16:creationId xmlns:a16="http://schemas.microsoft.com/office/drawing/2014/main" id="{710463C6-4583-CB48-89D0-59920E10DC50}"/>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chemeClr val="bg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2816526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E205-B758-0947-8421-EF2FEB4F91DC}"/>
              </a:ext>
            </a:extLst>
          </p:cNvPr>
          <p:cNvSpPr>
            <a:spLocks noGrp="1"/>
          </p:cNvSpPr>
          <p:nvPr>
            <p:ph type="title"/>
          </p:nvPr>
        </p:nvSpPr>
        <p:spPr>
          <a:xfrm>
            <a:off x="838200" y="365125"/>
            <a:ext cx="1122045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C5154BD-79FD-7546-A35C-B86E4DC5CE4D}"/>
              </a:ext>
            </a:extLst>
          </p:cNvPr>
          <p:cNvSpPr>
            <a:spLocks noGrp="1"/>
          </p:cNvSpPr>
          <p:nvPr>
            <p:ph idx="1"/>
          </p:nvPr>
        </p:nvSpPr>
        <p:spPr>
          <a:xfrm>
            <a:off x="838199" y="1825624"/>
            <a:ext cx="11220451" cy="43676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8">
            <a:extLst>
              <a:ext uri="{FF2B5EF4-FFF2-40B4-BE49-F238E27FC236}">
                <a16:creationId xmlns:a16="http://schemas.microsoft.com/office/drawing/2014/main" id="{6977E8B4-A912-EA4F-9B8D-96BFE9FA4C31}"/>
              </a:ext>
            </a:extLst>
          </p:cNvPr>
          <p:cNvSpPr>
            <a:spLocks noGrp="1"/>
          </p:cNvSpPr>
          <p:nvPr>
            <p:ph type="body" sz="quarter" idx="12" hasCustomPrompt="1"/>
          </p:nvPr>
        </p:nvSpPr>
        <p:spPr>
          <a:xfrm>
            <a:off x="838200" y="6193324"/>
            <a:ext cx="10620376" cy="621812"/>
          </a:xfrm>
          <a:prstGeom prst="rect">
            <a:avLst/>
          </a:prstGeom>
        </p:spPr>
        <p:txBody>
          <a:bodyPr>
            <a:normAutofit/>
          </a:bodyPr>
          <a:lstStyle>
            <a:lvl1pPr marL="0" indent="0">
              <a:buNone/>
              <a:defRPr sz="1000">
                <a:solidFill>
                  <a:schemeClr val="bg2"/>
                </a:solidFill>
                <a:latin typeface="Gotham Rounded Medium" pitchFamily="2" charset="77"/>
              </a:defRPr>
            </a:lvl1pPr>
          </a:lstStyle>
          <a:p>
            <a:pPr lvl="0"/>
            <a:r>
              <a:rPr lang="en-US" dirty="0"/>
              <a:t>Footer text here</a:t>
            </a:r>
          </a:p>
        </p:txBody>
      </p:sp>
      <p:sp>
        <p:nvSpPr>
          <p:cNvPr id="20" name="Slide Number Placeholder 3">
            <a:extLst>
              <a:ext uri="{FF2B5EF4-FFF2-40B4-BE49-F238E27FC236}">
                <a16:creationId xmlns:a16="http://schemas.microsoft.com/office/drawing/2014/main" id="{39163AD9-CCD6-E74C-AF88-F1E74F096387}"/>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chemeClr val="bg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3487851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ED3AED-E7D2-C64A-B83C-E14C0C83117C}"/>
              </a:ext>
            </a:extLst>
          </p:cNvPr>
          <p:cNvSpPr/>
          <p:nvPr userDrawn="1"/>
        </p:nvSpPr>
        <p:spPr>
          <a:xfrm>
            <a:off x="4187687" y="0"/>
            <a:ext cx="800431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A6F2475-BCE8-D046-837A-5F81BD8960F6}"/>
              </a:ext>
            </a:extLst>
          </p:cNvPr>
          <p:cNvSpPr>
            <a:spLocks noGrp="1"/>
          </p:cNvSpPr>
          <p:nvPr>
            <p:ph idx="1"/>
          </p:nvPr>
        </p:nvSpPr>
        <p:spPr>
          <a:xfrm>
            <a:off x="4523114" y="470709"/>
            <a:ext cx="7535536" cy="5660460"/>
          </a:xfrm>
        </p:spPr>
        <p:txBody>
          <a:bodyPr/>
          <a:lstStyle>
            <a:lvl1pPr>
              <a:defRPr>
                <a:solidFill>
                  <a:srgbClr val="272361"/>
                </a:solidFill>
              </a:defRPr>
            </a:lvl1pPr>
            <a:lvl2pPr>
              <a:defRPr>
                <a:solidFill>
                  <a:srgbClr val="272361"/>
                </a:solidFill>
              </a:defRPr>
            </a:lvl2pPr>
            <a:lvl3pPr>
              <a:defRPr>
                <a:solidFill>
                  <a:srgbClr val="272361"/>
                </a:solidFill>
              </a:defRPr>
            </a:lvl3pPr>
            <a:lvl4pPr>
              <a:defRPr>
                <a:solidFill>
                  <a:srgbClr val="272361"/>
                </a:solidFill>
              </a:defRPr>
            </a:lvl4pPr>
            <a:lvl5pPr>
              <a:defRPr>
                <a:solidFill>
                  <a:srgbClr val="27236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a:extLst>
              <a:ext uri="{FF2B5EF4-FFF2-40B4-BE49-F238E27FC236}">
                <a16:creationId xmlns:a16="http://schemas.microsoft.com/office/drawing/2014/main" id="{130E0B9F-4453-DD42-B0F3-3F1E9309A2D3}"/>
              </a:ext>
            </a:extLst>
          </p:cNvPr>
          <p:cNvSpPr>
            <a:spLocks noGrp="1"/>
          </p:cNvSpPr>
          <p:nvPr>
            <p:ph type="body" sz="quarter" idx="13" hasCustomPrompt="1"/>
          </p:nvPr>
        </p:nvSpPr>
        <p:spPr>
          <a:xfrm>
            <a:off x="533400" y="3122523"/>
            <a:ext cx="3079750" cy="1873250"/>
          </a:xfrm>
        </p:spPr>
        <p:txBody>
          <a:bodyPr>
            <a:normAutofit/>
          </a:bodyPr>
          <a:lstStyle>
            <a:lvl1pPr marL="0" indent="0">
              <a:buNone/>
              <a:defRPr sz="3400"/>
            </a:lvl1pPr>
          </a:lstStyle>
          <a:p>
            <a:pPr lvl="0"/>
            <a:r>
              <a:rPr lang="en-US" dirty="0"/>
              <a:t>Click to edit Master title style</a:t>
            </a:r>
          </a:p>
        </p:txBody>
      </p:sp>
      <p:sp>
        <p:nvSpPr>
          <p:cNvPr id="9" name="Text Placeholder 12">
            <a:extLst>
              <a:ext uri="{FF2B5EF4-FFF2-40B4-BE49-F238E27FC236}">
                <a16:creationId xmlns:a16="http://schemas.microsoft.com/office/drawing/2014/main" id="{9EF479E3-CC5C-FA44-8429-B7E4BCB25B8A}"/>
              </a:ext>
            </a:extLst>
          </p:cNvPr>
          <p:cNvSpPr>
            <a:spLocks noGrp="1"/>
          </p:cNvSpPr>
          <p:nvPr>
            <p:ph type="body" sz="quarter" idx="14" hasCustomPrompt="1"/>
          </p:nvPr>
        </p:nvSpPr>
        <p:spPr>
          <a:xfrm>
            <a:off x="533400" y="2293617"/>
            <a:ext cx="3079750" cy="605701"/>
          </a:xfrm>
        </p:spPr>
        <p:txBody>
          <a:bodyPr>
            <a:noAutofit/>
          </a:bodyPr>
          <a:lstStyle>
            <a:lvl1pPr marL="0" indent="0">
              <a:buNone/>
              <a:defRPr sz="2000"/>
            </a:lvl1pPr>
          </a:lstStyle>
          <a:p>
            <a:pPr lvl="0"/>
            <a:r>
              <a:rPr lang="en-US" dirty="0"/>
              <a:t>Click to add Master sub title</a:t>
            </a:r>
          </a:p>
        </p:txBody>
      </p:sp>
      <p:sp>
        <p:nvSpPr>
          <p:cNvPr id="8" name="Text Placeholder 8">
            <a:extLst>
              <a:ext uri="{FF2B5EF4-FFF2-40B4-BE49-F238E27FC236}">
                <a16:creationId xmlns:a16="http://schemas.microsoft.com/office/drawing/2014/main" id="{ACA8BD5E-BE32-ED4A-974A-A10A894C025F}"/>
              </a:ext>
            </a:extLst>
          </p:cNvPr>
          <p:cNvSpPr>
            <a:spLocks noGrp="1"/>
          </p:cNvSpPr>
          <p:nvPr>
            <p:ph type="body" sz="quarter" idx="12" hasCustomPrompt="1"/>
          </p:nvPr>
        </p:nvSpPr>
        <p:spPr>
          <a:xfrm>
            <a:off x="4523114" y="6193324"/>
            <a:ext cx="6964036" cy="621812"/>
          </a:xfrm>
          <a:prstGeom prst="rect">
            <a:avLst/>
          </a:prstGeom>
        </p:spPr>
        <p:txBody>
          <a:bodyPr>
            <a:normAutofit/>
          </a:bodyPr>
          <a:lstStyle>
            <a:lvl1pPr marL="0" indent="0">
              <a:buNone/>
              <a:defRPr sz="1000">
                <a:solidFill>
                  <a:srgbClr val="272361"/>
                </a:solidFill>
                <a:latin typeface="Gotham Rounded Medium" pitchFamily="2" charset="77"/>
              </a:defRPr>
            </a:lvl1pPr>
          </a:lstStyle>
          <a:p>
            <a:pPr lvl="0"/>
            <a:r>
              <a:rPr lang="en-US" dirty="0"/>
              <a:t>Footer text here</a:t>
            </a:r>
          </a:p>
        </p:txBody>
      </p:sp>
      <p:sp>
        <p:nvSpPr>
          <p:cNvPr id="16" name="Slide Number Placeholder 3">
            <a:extLst>
              <a:ext uri="{FF2B5EF4-FFF2-40B4-BE49-F238E27FC236}">
                <a16:creationId xmlns:a16="http://schemas.microsoft.com/office/drawing/2014/main" id="{4E1328C6-5C2F-AE41-A15E-D9095BDFCB20}"/>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rgbClr val="27236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2536243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ED3AED-E7D2-C64A-B83C-E14C0C83117C}"/>
              </a:ext>
            </a:extLst>
          </p:cNvPr>
          <p:cNvSpPr/>
          <p:nvPr userDrawn="1"/>
        </p:nvSpPr>
        <p:spPr>
          <a:xfrm>
            <a:off x="4187687" y="0"/>
            <a:ext cx="8004313" cy="6858000"/>
          </a:xfrm>
          <a:prstGeom prst="rect">
            <a:avLst/>
          </a:prstGeom>
          <a:gradFill>
            <a:gsLst>
              <a:gs pos="0">
                <a:schemeClr val="bg1">
                  <a:tint val="98000"/>
                  <a:satMod val="130000"/>
                  <a:shade val="90000"/>
                  <a:lumMod val="103000"/>
                </a:schemeClr>
              </a:gs>
              <a:gs pos="100000">
                <a:schemeClr val="bg1">
                  <a:shade val="63000"/>
                  <a:satMod val="1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A6F2475-BCE8-D046-837A-5F81BD8960F6}"/>
              </a:ext>
            </a:extLst>
          </p:cNvPr>
          <p:cNvSpPr>
            <a:spLocks noGrp="1"/>
          </p:cNvSpPr>
          <p:nvPr>
            <p:ph idx="1"/>
          </p:nvPr>
        </p:nvSpPr>
        <p:spPr>
          <a:xfrm>
            <a:off x="4523114" y="470709"/>
            <a:ext cx="7535536" cy="5660460"/>
          </a:xfrm>
        </p:spPr>
        <p:txBody>
          <a:bodyPr/>
          <a:lstStyle>
            <a:lvl1pPr>
              <a:defRPr>
                <a:solidFill>
                  <a:srgbClr val="272361"/>
                </a:solidFill>
              </a:defRPr>
            </a:lvl1pPr>
            <a:lvl2pPr>
              <a:defRPr>
                <a:solidFill>
                  <a:srgbClr val="272361"/>
                </a:solidFill>
              </a:defRPr>
            </a:lvl2pPr>
            <a:lvl3pPr>
              <a:defRPr>
                <a:solidFill>
                  <a:srgbClr val="272361"/>
                </a:solidFill>
              </a:defRPr>
            </a:lvl3pPr>
            <a:lvl4pPr>
              <a:defRPr>
                <a:solidFill>
                  <a:srgbClr val="272361"/>
                </a:solidFill>
              </a:defRPr>
            </a:lvl4pPr>
            <a:lvl5pPr>
              <a:defRPr>
                <a:solidFill>
                  <a:srgbClr val="27236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a:extLst>
              <a:ext uri="{FF2B5EF4-FFF2-40B4-BE49-F238E27FC236}">
                <a16:creationId xmlns:a16="http://schemas.microsoft.com/office/drawing/2014/main" id="{130E0B9F-4453-DD42-B0F3-3F1E9309A2D3}"/>
              </a:ext>
            </a:extLst>
          </p:cNvPr>
          <p:cNvSpPr>
            <a:spLocks noGrp="1"/>
          </p:cNvSpPr>
          <p:nvPr>
            <p:ph type="body" sz="quarter" idx="13" hasCustomPrompt="1"/>
          </p:nvPr>
        </p:nvSpPr>
        <p:spPr>
          <a:xfrm>
            <a:off x="533400" y="3122523"/>
            <a:ext cx="3079750" cy="1873250"/>
          </a:xfrm>
        </p:spPr>
        <p:txBody>
          <a:bodyPr>
            <a:normAutofit/>
          </a:bodyPr>
          <a:lstStyle>
            <a:lvl1pPr marL="0" indent="0">
              <a:buNone/>
              <a:defRPr sz="3400"/>
            </a:lvl1pPr>
          </a:lstStyle>
          <a:p>
            <a:pPr lvl="0"/>
            <a:r>
              <a:rPr lang="en-US" dirty="0"/>
              <a:t>Click to edit Master title style</a:t>
            </a:r>
          </a:p>
        </p:txBody>
      </p:sp>
      <p:sp>
        <p:nvSpPr>
          <p:cNvPr id="9" name="Text Placeholder 12">
            <a:extLst>
              <a:ext uri="{FF2B5EF4-FFF2-40B4-BE49-F238E27FC236}">
                <a16:creationId xmlns:a16="http://schemas.microsoft.com/office/drawing/2014/main" id="{9EF479E3-CC5C-FA44-8429-B7E4BCB25B8A}"/>
              </a:ext>
            </a:extLst>
          </p:cNvPr>
          <p:cNvSpPr>
            <a:spLocks noGrp="1"/>
          </p:cNvSpPr>
          <p:nvPr>
            <p:ph type="body" sz="quarter" idx="14" hasCustomPrompt="1"/>
          </p:nvPr>
        </p:nvSpPr>
        <p:spPr>
          <a:xfrm>
            <a:off x="533400" y="2293617"/>
            <a:ext cx="3079750" cy="605701"/>
          </a:xfrm>
        </p:spPr>
        <p:txBody>
          <a:bodyPr>
            <a:noAutofit/>
          </a:bodyPr>
          <a:lstStyle>
            <a:lvl1pPr marL="0" indent="0">
              <a:buNone/>
              <a:defRPr sz="2000"/>
            </a:lvl1pPr>
          </a:lstStyle>
          <a:p>
            <a:pPr lvl="0"/>
            <a:r>
              <a:rPr lang="en-US" dirty="0"/>
              <a:t>Click to add Master sub title</a:t>
            </a:r>
          </a:p>
        </p:txBody>
      </p:sp>
      <p:sp>
        <p:nvSpPr>
          <p:cNvPr id="8" name="Text Placeholder 8">
            <a:extLst>
              <a:ext uri="{FF2B5EF4-FFF2-40B4-BE49-F238E27FC236}">
                <a16:creationId xmlns:a16="http://schemas.microsoft.com/office/drawing/2014/main" id="{ACA8BD5E-BE32-ED4A-974A-A10A894C025F}"/>
              </a:ext>
            </a:extLst>
          </p:cNvPr>
          <p:cNvSpPr>
            <a:spLocks noGrp="1"/>
          </p:cNvSpPr>
          <p:nvPr>
            <p:ph type="body" sz="quarter" idx="12" hasCustomPrompt="1"/>
          </p:nvPr>
        </p:nvSpPr>
        <p:spPr>
          <a:xfrm>
            <a:off x="4523114" y="6193324"/>
            <a:ext cx="6964036" cy="621812"/>
          </a:xfrm>
          <a:prstGeom prst="rect">
            <a:avLst/>
          </a:prstGeom>
        </p:spPr>
        <p:txBody>
          <a:bodyPr>
            <a:normAutofit/>
          </a:bodyPr>
          <a:lstStyle>
            <a:lvl1pPr marL="0" indent="0">
              <a:buNone/>
              <a:defRPr sz="1000">
                <a:solidFill>
                  <a:srgbClr val="272361"/>
                </a:solidFill>
                <a:latin typeface="Gotham Rounded Medium" pitchFamily="2" charset="77"/>
              </a:defRPr>
            </a:lvl1pPr>
          </a:lstStyle>
          <a:p>
            <a:pPr lvl="0"/>
            <a:r>
              <a:rPr lang="en-US" dirty="0"/>
              <a:t>Footer text here</a:t>
            </a:r>
          </a:p>
        </p:txBody>
      </p:sp>
      <p:sp>
        <p:nvSpPr>
          <p:cNvPr id="16" name="Slide Number Placeholder 3">
            <a:extLst>
              <a:ext uri="{FF2B5EF4-FFF2-40B4-BE49-F238E27FC236}">
                <a16:creationId xmlns:a16="http://schemas.microsoft.com/office/drawing/2014/main" id="{4E1328C6-5C2F-AE41-A15E-D9095BDFCB20}"/>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rgbClr val="27236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3113559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5A04C3-80FE-DC41-A983-4320642BBFE0}"/>
              </a:ext>
            </a:extLst>
          </p:cNvPr>
          <p:cNvSpPr/>
          <p:nvPr userDrawn="1"/>
        </p:nvSpPr>
        <p:spPr>
          <a:xfrm>
            <a:off x="1" y="0"/>
            <a:ext cx="4241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1" name="Content Placeholder 2">
            <a:extLst>
              <a:ext uri="{FF2B5EF4-FFF2-40B4-BE49-F238E27FC236}">
                <a16:creationId xmlns:a16="http://schemas.microsoft.com/office/drawing/2014/main" id="{3A6F2475-BCE8-D046-837A-5F81BD8960F6}"/>
              </a:ext>
            </a:extLst>
          </p:cNvPr>
          <p:cNvSpPr>
            <a:spLocks noGrp="1"/>
          </p:cNvSpPr>
          <p:nvPr>
            <p:ph idx="1"/>
          </p:nvPr>
        </p:nvSpPr>
        <p:spPr>
          <a:xfrm>
            <a:off x="4523114" y="470709"/>
            <a:ext cx="7535536" cy="56604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a:extLst>
              <a:ext uri="{FF2B5EF4-FFF2-40B4-BE49-F238E27FC236}">
                <a16:creationId xmlns:a16="http://schemas.microsoft.com/office/drawing/2014/main" id="{130E0B9F-4453-DD42-B0F3-3F1E9309A2D3}"/>
              </a:ext>
            </a:extLst>
          </p:cNvPr>
          <p:cNvSpPr>
            <a:spLocks noGrp="1"/>
          </p:cNvSpPr>
          <p:nvPr>
            <p:ph type="body" sz="quarter" idx="13" hasCustomPrompt="1"/>
          </p:nvPr>
        </p:nvSpPr>
        <p:spPr>
          <a:xfrm>
            <a:off x="533400" y="3122523"/>
            <a:ext cx="3079750" cy="1873250"/>
          </a:xfrm>
        </p:spPr>
        <p:txBody>
          <a:bodyPr>
            <a:normAutofit/>
          </a:bodyPr>
          <a:lstStyle>
            <a:lvl1pPr marL="0" indent="0">
              <a:buNone/>
              <a:defRPr sz="3400">
                <a:solidFill>
                  <a:srgbClr val="272361"/>
                </a:solidFill>
              </a:defRPr>
            </a:lvl1pPr>
          </a:lstStyle>
          <a:p>
            <a:pPr lvl="0"/>
            <a:r>
              <a:rPr lang="en-US" dirty="0"/>
              <a:t>Click to edit Master title style</a:t>
            </a:r>
          </a:p>
        </p:txBody>
      </p:sp>
      <p:sp>
        <p:nvSpPr>
          <p:cNvPr id="9" name="Text Placeholder 12">
            <a:extLst>
              <a:ext uri="{FF2B5EF4-FFF2-40B4-BE49-F238E27FC236}">
                <a16:creationId xmlns:a16="http://schemas.microsoft.com/office/drawing/2014/main" id="{9EF479E3-CC5C-FA44-8429-B7E4BCB25B8A}"/>
              </a:ext>
            </a:extLst>
          </p:cNvPr>
          <p:cNvSpPr>
            <a:spLocks noGrp="1"/>
          </p:cNvSpPr>
          <p:nvPr>
            <p:ph type="body" sz="quarter" idx="14" hasCustomPrompt="1"/>
          </p:nvPr>
        </p:nvSpPr>
        <p:spPr>
          <a:xfrm>
            <a:off x="533400" y="2293617"/>
            <a:ext cx="3079750" cy="605701"/>
          </a:xfrm>
        </p:spPr>
        <p:txBody>
          <a:bodyPr>
            <a:noAutofit/>
          </a:bodyPr>
          <a:lstStyle>
            <a:lvl1pPr marL="0" indent="0">
              <a:buNone/>
              <a:defRPr sz="2000">
                <a:solidFill>
                  <a:srgbClr val="272361"/>
                </a:solidFill>
              </a:defRPr>
            </a:lvl1pPr>
          </a:lstStyle>
          <a:p>
            <a:pPr lvl="0"/>
            <a:r>
              <a:rPr lang="en-US" dirty="0"/>
              <a:t>Click to add Master sub title</a:t>
            </a:r>
          </a:p>
        </p:txBody>
      </p:sp>
      <p:sp>
        <p:nvSpPr>
          <p:cNvPr id="10" name="Text Placeholder 8">
            <a:extLst>
              <a:ext uri="{FF2B5EF4-FFF2-40B4-BE49-F238E27FC236}">
                <a16:creationId xmlns:a16="http://schemas.microsoft.com/office/drawing/2014/main" id="{B8B80509-EC3F-7843-AAB1-7EAA42D8A196}"/>
              </a:ext>
            </a:extLst>
          </p:cNvPr>
          <p:cNvSpPr>
            <a:spLocks noGrp="1"/>
          </p:cNvSpPr>
          <p:nvPr>
            <p:ph type="body" sz="quarter" idx="12" hasCustomPrompt="1"/>
          </p:nvPr>
        </p:nvSpPr>
        <p:spPr>
          <a:xfrm>
            <a:off x="4523114" y="6193324"/>
            <a:ext cx="6935461" cy="621812"/>
          </a:xfrm>
          <a:prstGeom prst="rect">
            <a:avLst/>
          </a:prstGeom>
        </p:spPr>
        <p:txBody>
          <a:bodyPr>
            <a:normAutofit/>
          </a:bodyPr>
          <a:lstStyle>
            <a:lvl1pPr marL="0" indent="0">
              <a:buNone/>
              <a:defRPr sz="1000">
                <a:solidFill>
                  <a:schemeClr val="bg2"/>
                </a:solidFill>
                <a:latin typeface="Gotham Rounded Medium" pitchFamily="2" charset="77"/>
              </a:defRPr>
            </a:lvl1pPr>
          </a:lstStyle>
          <a:p>
            <a:pPr lvl="0"/>
            <a:r>
              <a:rPr lang="en-US" dirty="0"/>
              <a:t>Footer text here</a:t>
            </a:r>
          </a:p>
        </p:txBody>
      </p:sp>
      <p:sp>
        <p:nvSpPr>
          <p:cNvPr id="18" name="Slide Number Placeholder 3">
            <a:extLst>
              <a:ext uri="{FF2B5EF4-FFF2-40B4-BE49-F238E27FC236}">
                <a16:creationId xmlns:a16="http://schemas.microsoft.com/office/drawing/2014/main" id="{29677A74-E4D2-CE4E-8690-A7B186E5B7A2}"/>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chemeClr val="bg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1065972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A6F2475-BCE8-D046-837A-5F81BD8960F6}"/>
              </a:ext>
            </a:extLst>
          </p:cNvPr>
          <p:cNvSpPr>
            <a:spLocks noGrp="1"/>
          </p:cNvSpPr>
          <p:nvPr>
            <p:ph idx="1"/>
          </p:nvPr>
        </p:nvSpPr>
        <p:spPr>
          <a:xfrm>
            <a:off x="4523114" y="470709"/>
            <a:ext cx="7535536" cy="56604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a:extLst>
              <a:ext uri="{FF2B5EF4-FFF2-40B4-BE49-F238E27FC236}">
                <a16:creationId xmlns:a16="http://schemas.microsoft.com/office/drawing/2014/main" id="{130E0B9F-4453-DD42-B0F3-3F1E9309A2D3}"/>
              </a:ext>
            </a:extLst>
          </p:cNvPr>
          <p:cNvSpPr>
            <a:spLocks noGrp="1"/>
          </p:cNvSpPr>
          <p:nvPr>
            <p:ph type="body" sz="quarter" idx="13" hasCustomPrompt="1"/>
          </p:nvPr>
        </p:nvSpPr>
        <p:spPr>
          <a:xfrm>
            <a:off x="533400" y="3122523"/>
            <a:ext cx="3079750" cy="1873250"/>
          </a:xfrm>
        </p:spPr>
        <p:txBody>
          <a:bodyPr>
            <a:normAutofit/>
          </a:bodyPr>
          <a:lstStyle>
            <a:lvl1pPr marL="0" indent="0">
              <a:buNone/>
              <a:defRPr sz="3400"/>
            </a:lvl1pPr>
          </a:lstStyle>
          <a:p>
            <a:pPr lvl="0"/>
            <a:r>
              <a:rPr lang="en-US" dirty="0"/>
              <a:t>Click to edit Master title style</a:t>
            </a:r>
          </a:p>
        </p:txBody>
      </p:sp>
      <p:sp>
        <p:nvSpPr>
          <p:cNvPr id="9" name="Text Placeholder 12">
            <a:extLst>
              <a:ext uri="{FF2B5EF4-FFF2-40B4-BE49-F238E27FC236}">
                <a16:creationId xmlns:a16="http://schemas.microsoft.com/office/drawing/2014/main" id="{9EF479E3-CC5C-FA44-8429-B7E4BCB25B8A}"/>
              </a:ext>
            </a:extLst>
          </p:cNvPr>
          <p:cNvSpPr>
            <a:spLocks noGrp="1"/>
          </p:cNvSpPr>
          <p:nvPr>
            <p:ph type="body" sz="quarter" idx="14" hasCustomPrompt="1"/>
          </p:nvPr>
        </p:nvSpPr>
        <p:spPr>
          <a:xfrm>
            <a:off x="533400" y="2293617"/>
            <a:ext cx="3079750" cy="605701"/>
          </a:xfrm>
        </p:spPr>
        <p:txBody>
          <a:bodyPr>
            <a:noAutofit/>
          </a:bodyPr>
          <a:lstStyle>
            <a:lvl1pPr marL="0" indent="0">
              <a:buNone/>
              <a:defRPr sz="2000"/>
            </a:lvl1pPr>
          </a:lstStyle>
          <a:p>
            <a:pPr lvl="0"/>
            <a:r>
              <a:rPr lang="en-US" dirty="0"/>
              <a:t>Click to add Master sub title</a:t>
            </a:r>
          </a:p>
        </p:txBody>
      </p:sp>
      <p:sp>
        <p:nvSpPr>
          <p:cNvPr id="6" name="Text Placeholder 8">
            <a:extLst>
              <a:ext uri="{FF2B5EF4-FFF2-40B4-BE49-F238E27FC236}">
                <a16:creationId xmlns:a16="http://schemas.microsoft.com/office/drawing/2014/main" id="{A5B2F1F3-164F-A140-A742-BDA1DD066D12}"/>
              </a:ext>
            </a:extLst>
          </p:cNvPr>
          <p:cNvSpPr>
            <a:spLocks noGrp="1"/>
          </p:cNvSpPr>
          <p:nvPr>
            <p:ph type="body" sz="quarter" idx="12" hasCustomPrompt="1"/>
          </p:nvPr>
        </p:nvSpPr>
        <p:spPr>
          <a:xfrm>
            <a:off x="4523114" y="6193324"/>
            <a:ext cx="6935461" cy="621812"/>
          </a:xfrm>
          <a:prstGeom prst="rect">
            <a:avLst/>
          </a:prstGeom>
        </p:spPr>
        <p:txBody>
          <a:bodyPr>
            <a:normAutofit/>
          </a:bodyPr>
          <a:lstStyle>
            <a:lvl1pPr marL="0" indent="0">
              <a:buNone/>
              <a:defRPr sz="1000">
                <a:solidFill>
                  <a:schemeClr val="bg2"/>
                </a:solidFill>
                <a:latin typeface="Gotham Rounded Medium" pitchFamily="2" charset="77"/>
              </a:defRPr>
            </a:lvl1pPr>
          </a:lstStyle>
          <a:p>
            <a:pPr lvl="0"/>
            <a:r>
              <a:rPr lang="en-US" dirty="0"/>
              <a:t>Footer text here</a:t>
            </a:r>
          </a:p>
        </p:txBody>
      </p:sp>
      <p:sp>
        <p:nvSpPr>
          <p:cNvPr id="14" name="Slide Number Placeholder 3">
            <a:extLst>
              <a:ext uri="{FF2B5EF4-FFF2-40B4-BE49-F238E27FC236}">
                <a16:creationId xmlns:a16="http://schemas.microsoft.com/office/drawing/2014/main" id="{8E76149A-E7F0-5C4E-8033-96791D395EEB}"/>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chemeClr val="bg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1656819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FC5C-DF56-9F42-AA62-CA5B01322FE9}"/>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C584184-5422-834B-BDB0-845EAAEE4B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347CF7-2DAC-AD45-8A78-D4DD4DA3E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A56BF3C8-4C71-9241-B77F-D39B06DCC579}"/>
              </a:ext>
            </a:extLst>
          </p:cNvPr>
          <p:cNvSpPr>
            <a:spLocks noGrp="1"/>
          </p:cNvSpPr>
          <p:nvPr>
            <p:ph type="body" sz="quarter" idx="12" hasCustomPrompt="1"/>
          </p:nvPr>
        </p:nvSpPr>
        <p:spPr>
          <a:xfrm>
            <a:off x="838200" y="6208478"/>
            <a:ext cx="5181600" cy="621812"/>
          </a:xfrm>
        </p:spPr>
        <p:txBody>
          <a:bodyPr>
            <a:normAutofit/>
          </a:bodyPr>
          <a:lstStyle>
            <a:lvl1pPr marL="0" indent="0">
              <a:buNone/>
              <a:defRPr sz="1000"/>
            </a:lvl1pPr>
          </a:lstStyle>
          <a:p>
            <a:pPr lvl="0"/>
            <a:r>
              <a:rPr lang="en-US" dirty="0"/>
              <a:t>Footer text here</a:t>
            </a:r>
          </a:p>
        </p:txBody>
      </p:sp>
      <p:sp>
        <p:nvSpPr>
          <p:cNvPr id="9" name="Text Placeholder 8">
            <a:extLst>
              <a:ext uri="{FF2B5EF4-FFF2-40B4-BE49-F238E27FC236}">
                <a16:creationId xmlns:a16="http://schemas.microsoft.com/office/drawing/2014/main" id="{221E318F-D010-5144-80E1-EA4120D19832}"/>
              </a:ext>
            </a:extLst>
          </p:cNvPr>
          <p:cNvSpPr>
            <a:spLocks noGrp="1"/>
          </p:cNvSpPr>
          <p:nvPr>
            <p:ph type="body" sz="quarter" idx="13" hasCustomPrompt="1"/>
          </p:nvPr>
        </p:nvSpPr>
        <p:spPr>
          <a:xfrm>
            <a:off x="6172200" y="6208478"/>
            <a:ext cx="5181600" cy="621812"/>
          </a:xfrm>
        </p:spPr>
        <p:txBody>
          <a:bodyPr>
            <a:normAutofit/>
          </a:bodyPr>
          <a:lstStyle>
            <a:lvl1pPr marL="0" indent="0">
              <a:buNone/>
              <a:defRPr sz="1000"/>
            </a:lvl1pPr>
          </a:lstStyle>
          <a:p>
            <a:pPr lvl="0"/>
            <a:r>
              <a:rPr lang="en-US" dirty="0"/>
              <a:t>Footer text here</a:t>
            </a:r>
          </a:p>
        </p:txBody>
      </p:sp>
      <p:sp>
        <p:nvSpPr>
          <p:cNvPr id="12" name="Slide Number Placeholder 3">
            <a:extLst>
              <a:ext uri="{FF2B5EF4-FFF2-40B4-BE49-F238E27FC236}">
                <a16:creationId xmlns:a16="http://schemas.microsoft.com/office/drawing/2014/main" id="{8BB1191B-1430-C545-988C-6BBF40D2ABB1}"/>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chemeClr val="bg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3767435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75A8-4743-9F4C-918A-65D48577BCF3}"/>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br>
              <a:rPr lang="en-US" dirty="0"/>
            </a:br>
            <a:endParaRPr lang="en-US" dirty="0"/>
          </a:p>
        </p:txBody>
      </p:sp>
      <p:sp>
        <p:nvSpPr>
          <p:cNvPr id="3" name="Picture Placeholder 2">
            <a:extLst>
              <a:ext uri="{FF2B5EF4-FFF2-40B4-BE49-F238E27FC236}">
                <a16:creationId xmlns:a16="http://schemas.microsoft.com/office/drawing/2014/main" id="{28320DC7-A93E-9B4D-9367-9DF7B1E5B4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7ED427-9D6C-E94C-8762-22221C1ED0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8">
            <a:extLst>
              <a:ext uri="{FF2B5EF4-FFF2-40B4-BE49-F238E27FC236}">
                <a16:creationId xmlns:a16="http://schemas.microsoft.com/office/drawing/2014/main" id="{3D23A703-257F-6A44-A757-27D380C79EF5}"/>
              </a:ext>
            </a:extLst>
          </p:cNvPr>
          <p:cNvSpPr>
            <a:spLocks noGrp="1"/>
          </p:cNvSpPr>
          <p:nvPr>
            <p:ph type="body" sz="quarter" idx="12" hasCustomPrompt="1"/>
          </p:nvPr>
        </p:nvSpPr>
        <p:spPr>
          <a:xfrm>
            <a:off x="5183188" y="6208478"/>
            <a:ext cx="6172200" cy="621812"/>
          </a:xfrm>
        </p:spPr>
        <p:txBody>
          <a:bodyPr>
            <a:normAutofit/>
          </a:bodyPr>
          <a:lstStyle>
            <a:lvl1pPr marL="0" indent="0">
              <a:buNone/>
              <a:defRPr sz="1000"/>
            </a:lvl1pPr>
          </a:lstStyle>
          <a:p>
            <a:pPr lvl="0"/>
            <a:r>
              <a:rPr lang="en-US" dirty="0"/>
              <a:t>Footer text here</a:t>
            </a:r>
          </a:p>
        </p:txBody>
      </p:sp>
      <p:sp>
        <p:nvSpPr>
          <p:cNvPr id="9" name="Slide Number Placeholder 3">
            <a:extLst>
              <a:ext uri="{FF2B5EF4-FFF2-40B4-BE49-F238E27FC236}">
                <a16:creationId xmlns:a16="http://schemas.microsoft.com/office/drawing/2014/main" id="{3E04FC8F-A8A1-5141-BBCF-D3BDEA98CD5D}"/>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chemeClr val="bg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545104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BB991E-C355-C74E-AB05-DD116493A4E7}"/>
              </a:ext>
            </a:extLst>
          </p:cNvPr>
          <p:cNvSpPr/>
          <p:nvPr userDrawn="1"/>
        </p:nvSpPr>
        <p:spPr>
          <a:xfrm>
            <a:off x="0" y="2519371"/>
            <a:ext cx="6096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97E90021-D93F-5140-9F03-83BDBD781485}"/>
              </a:ext>
            </a:extLst>
          </p:cNvPr>
          <p:cNvSpPr>
            <a:spLocks noGrp="1"/>
          </p:cNvSpPr>
          <p:nvPr>
            <p:ph type="body" idx="10"/>
          </p:nvPr>
        </p:nvSpPr>
        <p:spPr>
          <a:xfrm>
            <a:off x="210527" y="4149685"/>
            <a:ext cx="4912458" cy="375956"/>
          </a:xfrm>
        </p:spPr>
        <p:txBody>
          <a:bodyPr>
            <a:normAutofit/>
          </a:bodyPr>
          <a:lstStyle>
            <a:lvl1pPr marL="0" indent="0">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Title Placeholder 6">
            <a:extLst>
              <a:ext uri="{FF2B5EF4-FFF2-40B4-BE49-F238E27FC236}">
                <a16:creationId xmlns:a16="http://schemas.microsoft.com/office/drawing/2014/main" id="{14AF6AFA-2A56-A447-9D6A-6E08711A4857}"/>
              </a:ext>
            </a:extLst>
          </p:cNvPr>
          <p:cNvSpPr>
            <a:spLocks noGrp="1"/>
          </p:cNvSpPr>
          <p:nvPr>
            <p:ph type="title"/>
          </p:nvPr>
        </p:nvSpPr>
        <p:spPr>
          <a:xfrm>
            <a:off x="210527" y="2740333"/>
            <a:ext cx="4912458"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93770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8" name="Picture 7" descr="A picture containing flying, blue, air, plane&#10;&#10;Description automatically generated">
            <a:extLst>
              <a:ext uri="{FF2B5EF4-FFF2-40B4-BE49-F238E27FC236}">
                <a16:creationId xmlns:a16="http://schemas.microsoft.com/office/drawing/2014/main" id="{FFBA13F7-7391-F540-847A-5C1A9A35D49F}"/>
              </a:ext>
            </a:extLst>
          </p:cNvPr>
          <p:cNvPicPr>
            <a:picLocks noChangeAspect="1"/>
          </p:cNvPicPr>
          <p:nvPr userDrawn="1"/>
        </p:nvPicPr>
        <p:blipFill rotWithShape="1">
          <a:blip r:embed="rId2">
            <a:alphaModFix amt="70000"/>
          </a:blip>
          <a:srcRect l="2320" t="9989" r="590" b="4288"/>
          <a:stretch/>
        </p:blipFill>
        <p:spPr>
          <a:xfrm>
            <a:off x="0" y="0"/>
            <a:ext cx="12191999" cy="6858000"/>
          </a:xfrm>
          <a:prstGeom prst="rect">
            <a:avLst/>
          </a:prstGeom>
        </p:spPr>
      </p:pic>
      <p:sp>
        <p:nvSpPr>
          <p:cNvPr id="13" name="Rectangle 12">
            <a:extLst>
              <a:ext uri="{FF2B5EF4-FFF2-40B4-BE49-F238E27FC236}">
                <a16:creationId xmlns:a16="http://schemas.microsoft.com/office/drawing/2014/main" id="{1AF3783C-ED75-934B-B766-4F0DA0AC1A6F}"/>
              </a:ext>
            </a:extLst>
          </p:cNvPr>
          <p:cNvSpPr/>
          <p:nvPr userDrawn="1"/>
        </p:nvSpPr>
        <p:spPr>
          <a:xfrm>
            <a:off x="0" y="3403948"/>
            <a:ext cx="12192000" cy="2360648"/>
          </a:xfrm>
          <a:prstGeom prst="rect">
            <a:avLst/>
          </a:prstGeom>
          <a:solidFill>
            <a:srgbClr val="FFFFF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Helvetica" pitchFamily="2" charset="0"/>
              <a:ea typeface="Dotum" panose="020B0600000101010101" pitchFamily="34" charset="-127"/>
            </a:endParaRPr>
          </a:p>
        </p:txBody>
      </p:sp>
      <p:sp>
        <p:nvSpPr>
          <p:cNvPr id="2" name="Title 1">
            <a:extLst>
              <a:ext uri="{FF2B5EF4-FFF2-40B4-BE49-F238E27FC236}">
                <a16:creationId xmlns:a16="http://schemas.microsoft.com/office/drawing/2014/main" id="{4398F45B-9311-4640-8BC5-A6365A3EB757}"/>
              </a:ext>
            </a:extLst>
          </p:cNvPr>
          <p:cNvSpPr>
            <a:spLocks noGrp="1"/>
          </p:cNvSpPr>
          <p:nvPr>
            <p:ph type="ctrTitle"/>
          </p:nvPr>
        </p:nvSpPr>
        <p:spPr>
          <a:xfrm>
            <a:off x="278891" y="3429000"/>
            <a:ext cx="11634214" cy="990363"/>
          </a:xfrm>
        </p:spPr>
        <p:txBody>
          <a:bodyPr anchor="b">
            <a:normAutofit/>
          </a:bodyPr>
          <a:lstStyle>
            <a:lvl1pPr algn="ctr">
              <a:defRPr sz="5000" spc="-150">
                <a:solidFill>
                  <a:srgbClr val="272360"/>
                </a:solidFill>
                <a:latin typeface="Helvetica" pitchFamily="2" charset="0"/>
                <a:ea typeface="Nanum Gothic" panose="020D0604000000000000" pitchFamily="34" charset="-127"/>
                <a:cs typeface="Latha"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E573E40-A299-EA4F-805F-B009CC6A35E2}"/>
              </a:ext>
            </a:extLst>
          </p:cNvPr>
          <p:cNvSpPr>
            <a:spLocks noGrp="1"/>
          </p:cNvSpPr>
          <p:nvPr>
            <p:ph type="subTitle" idx="1"/>
          </p:nvPr>
        </p:nvSpPr>
        <p:spPr>
          <a:xfrm>
            <a:off x="2689858" y="4332594"/>
            <a:ext cx="6812280" cy="878832"/>
          </a:xfrm>
        </p:spPr>
        <p:txBody>
          <a:bodyPr>
            <a:normAutofit/>
          </a:bodyPr>
          <a:lstStyle>
            <a:lvl1pPr marL="0" indent="0" algn="ctr">
              <a:buNone/>
              <a:defRPr sz="2000" spc="-150">
                <a:solidFill>
                  <a:schemeClr val="tx1">
                    <a:lumMod val="75000"/>
                    <a:lumOff val="25000"/>
                  </a:schemeClr>
                </a:solidFill>
                <a:latin typeface="Helvetica" pitchFamily="2" charset="0"/>
                <a:ea typeface="Dotum" panose="020B0600000101010101" pitchFamily="34" charset="-12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65C6B38-F365-7942-BE3B-0A785194D0EB}"/>
              </a:ext>
            </a:extLst>
          </p:cNvPr>
          <p:cNvSpPr>
            <a:spLocks noGrp="1"/>
          </p:cNvSpPr>
          <p:nvPr>
            <p:ph type="ftr" sz="quarter" idx="11"/>
          </p:nvPr>
        </p:nvSpPr>
        <p:spPr>
          <a:xfrm>
            <a:off x="12526" y="5752070"/>
            <a:ext cx="2677332" cy="192305"/>
          </a:xfrm>
          <a:prstGeom prst="rect">
            <a:avLst/>
          </a:prstGeom>
        </p:spPr>
        <p:txBody>
          <a:bodyPr/>
          <a:lstStyle>
            <a:lvl1pPr algn="l">
              <a:defRPr sz="800">
                <a:solidFill>
                  <a:schemeClr val="bg1"/>
                </a:solidFill>
                <a:latin typeface="Helvetica" pitchFamily="2" charset="0"/>
              </a:defRPr>
            </a:lvl1pPr>
          </a:lstStyle>
          <a:p>
            <a:r>
              <a:rPr lang="en-US"/>
              <a:t>© 2020 Palette Life Sciences. All rights reserved. </a:t>
            </a:r>
            <a:endParaRPr lang="en-US" dirty="0"/>
          </a:p>
        </p:txBody>
      </p:sp>
      <p:pic>
        <p:nvPicPr>
          <p:cNvPr id="9" name="Picture 8" descr="A close up of a sign&#10;&#10;Description automatically generated">
            <a:extLst>
              <a:ext uri="{FF2B5EF4-FFF2-40B4-BE49-F238E27FC236}">
                <a16:creationId xmlns:a16="http://schemas.microsoft.com/office/drawing/2014/main" id="{C7FBADBE-BE50-9D4E-A6AE-DA2C9B905B0B}"/>
              </a:ext>
            </a:extLst>
          </p:cNvPr>
          <p:cNvPicPr>
            <a:picLocks noChangeAspect="1"/>
          </p:cNvPicPr>
          <p:nvPr userDrawn="1"/>
        </p:nvPicPr>
        <p:blipFill>
          <a:blip r:embed="rId3"/>
          <a:stretch>
            <a:fillRect/>
          </a:stretch>
        </p:blipFill>
        <p:spPr>
          <a:xfrm>
            <a:off x="5531861" y="5322957"/>
            <a:ext cx="1128273" cy="284041"/>
          </a:xfrm>
          <a:prstGeom prst="rect">
            <a:avLst/>
          </a:prstGeom>
        </p:spPr>
      </p:pic>
      <p:sp>
        <p:nvSpPr>
          <p:cNvPr id="14" name="Delay 13">
            <a:extLst>
              <a:ext uri="{FF2B5EF4-FFF2-40B4-BE49-F238E27FC236}">
                <a16:creationId xmlns:a16="http://schemas.microsoft.com/office/drawing/2014/main" id="{6A6E651E-C4B0-1D42-913A-46592B2BFD61}"/>
              </a:ext>
            </a:extLst>
          </p:cNvPr>
          <p:cNvSpPr/>
          <p:nvPr userDrawn="1"/>
        </p:nvSpPr>
        <p:spPr>
          <a:xfrm flipH="1">
            <a:off x="10375575" y="5944375"/>
            <a:ext cx="931066" cy="771560"/>
          </a:xfrm>
          <a:prstGeom prst="flowChartDelay">
            <a:avLst/>
          </a:prstGeom>
          <a:solidFill>
            <a:srgbClr val="FFFFFF">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Helvetica" pitchFamily="2" charset="0"/>
            </a:endParaRPr>
          </a:p>
        </p:txBody>
      </p:sp>
      <p:sp>
        <p:nvSpPr>
          <p:cNvPr id="15" name="Rectangle 14">
            <a:extLst>
              <a:ext uri="{FF2B5EF4-FFF2-40B4-BE49-F238E27FC236}">
                <a16:creationId xmlns:a16="http://schemas.microsoft.com/office/drawing/2014/main" id="{96E0F858-A9F3-1049-AD2E-734FA329BD7D}"/>
              </a:ext>
            </a:extLst>
          </p:cNvPr>
          <p:cNvSpPr/>
          <p:nvPr userDrawn="1"/>
        </p:nvSpPr>
        <p:spPr>
          <a:xfrm>
            <a:off x="11306641" y="5944375"/>
            <a:ext cx="885357" cy="771560"/>
          </a:xfrm>
          <a:prstGeom prst="rect">
            <a:avLst/>
          </a:prstGeom>
          <a:solidFill>
            <a:srgbClr val="FFFFFF">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Helvetica" pitchFamily="2" charset="0"/>
            </a:endParaRPr>
          </a:p>
        </p:txBody>
      </p:sp>
      <p:pic>
        <p:nvPicPr>
          <p:cNvPr id="6" name="Picture 5" descr="A close up of a sign&#10;&#10;Description automatically generated">
            <a:extLst>
              <a:ext uri="{FF2B5EF4-FFF2-40B4-BE49-F238E27FC236}">
                <a16:creationId xmlns:a16="http://schemas.microsoft.com/office/drawing/2014/main" id="{EAD73509-5A55-FE49-BB70-30A2A45231B3}"/>
              </a:ext>
            </a:extLst>
          </p:cNvPr>
          <p:cNvPicPr>
            <a:picLocks noChangeAspect="1"/>
          </p:cNvPicPr>
          <p:nvPr userDrawn="1"/>
        </p:nvPicPr>
        <p:blipFill>
          <a:blip r:embed="rId4"/>
          <a:stretch>
            <a:fillRect/>
          </a:stretch>
        </p:blipFill>
        <p:spPr>
          <a:xfrm>
            <a:off x="10594020" y="6147928"/>
            <a:ext cx="1458095" cy="409889"/>
          </a:xfrm>
          <a:prstGeom prst="rect">
            <a:avLst/>
          </a:prstGeom>
        </p:spPr>
      </p:pic>
    </p:spTree>
    <p:extLst>
      <p:ext uri="{BB962C8B-B14F-4D97-AF65-F5344CB8AC3E}">
        <p14:creationId xmlns:p14="http://schemas.microsoft.com/office/powerpoint/2010/main" val="647048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E205-B758-0947-8421-EF2FEB4F91DC}"/>
              </a:ext>
            </a:extLst>
          </p:cNvPr>
          <p:cNvSpPr>
            <a:spLocks noGrp="1"/>
          </p:cNvSpPr>
          <p:nvPr>
            <p:ph type="title"/>
          </p:nvPr>
        </p:nvSpPr>
        <p:spPr>
          <a:xfrm>
            <a:off x="838199" y="365125"/>
            <a:ext cx="11220449"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C5154BD-79FD-7546-A35C-B86E4DC5CE4D}"/>
              </a:ext>
            </a:extLst>
          </p:cNvPr>
          <p:cNvSpPr>
            <a:spLocks noGrp="1"/>
          </p:cNvSpPr>
          <p:nvPr>
            <p:ph idx="1"/>
          </p:nvPr>
        </p:nvSpPr>
        <p:spPr>
          <a:xfrm>
            <a:off x="838200" y="1825625"/>
            <a:ext cx="112204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B063D5B8-04D1-1346-9063-3936EF495687}"/>
              </a:ext>
            </a:extLst>
          </p:cNvPr>
          <p:cNvSpPr>
            <a:spLocks noGrp="1"/>
          </p:cNvSpPr>
          <p:nvPr>
            <p:ph type="body" sz="quarter" idx="12" hasCustomPrompt="1"/>
          </p:nvPr>
        </p:nvSpPr>
        <p:spPr>
          <a:xfrm>
            <a:off x="838199" y="6208478"/>
            <a:ext cx="10648951" cy="621812"/>
          </a:xfrm>
        </p:spPr>
        <p:txBody>
          <a:bodyPr>
            <a:normAutofit/>
          </a:bodyPr>
          <a:lstStyle>
            <a:lvl1pPr marL="0" indent="0">
              <a:buNone/>
              <a:defRPr sz="1000"/>
            </a:lvl1pPr>
          </a:lstStyle>
          <a:p>
            <a:pPr lvl="0"/>
            <a:r>
              <a:rPr lang="en-US" dirty="0"/>
              <a:t>Footer text here</a:t>
            </a:r>
          </a:p>
        </p:txBody>
      </p:sp>
      <p:sp>
        <p:nvSpPr>
          <p:cNvPr id="9" name="Slide Number Placeholder 3">
            <a:extLst>
              <a:ext uri="{FF2B5EF4-FFF2-40B4-BE49-F238E27FC236}">
                <a16:creationId xmlns:a16="http://schemas.microsoft.com/office/drawing/2014/main" id="{1C907D2E-BE44-ED4D-8162-BADCDE4999C8}"/>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chemeClr val="tx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1005542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ED3AED-E7D2-C64A-B83C-E14C0C83117C}"/>
              </a:ext>
            </a:extLst>
          </p:cNvPr>
          <p:cNvSpPr/>
          <p:nvPr userDrawn="1"/>
        </p:nvSpPr>
        <p:spPr>
          <a:xfrm>
            <a:off x="4187687" y="0"/>
            <a:ext cx="8004313" cy="6858000"/>
          </a:xfrm>
          <a:prstGeom prst="rect">
            <a:avLst/>
          </a:prstGeom>
          <a:gradFill>
            <a:gsLst>
              <a:gs pos="0">
                <a:schemeClr val="bg1">
                  <a:tint val="98000"/>
                  <a:satMod val="130000"/>
                  <a:shade val="90000"/>
                  <a:lumMod val="103000"/>
                </a:schemeClr>
              </a:gs>
              <a:gs pos="100000">
                <a:schemeClr val="bg1">
                  <a:shade val="63000"/>
                  <a:satMod val="1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2361"/>
              </a:solidFill>
            </a:endParaRPr>
          </a:p>
        </p:txBody>
      </p:sp>
      <p:sp>
        <p:nvSpPr>
          <p:cNvPr id="11" name="Content Placeholder 2">
            <a:extLst>
              <a:ext uri="{FF2B5EF4-FFF2-40B4-BE49-F238E27FC236}">
                <a16:creationId xmlns:a16="http://schemas.microsoft.com/office/drawing/2014/main" id="{3A6F2475-BCE8-D046-837A-5F81BD8960F6}"/>
              </a:ext>
            </a:extLst>
          </p:cNvPr>
          <p:cNvSpPr>
            <a:spLocks noGrp="1"/>
          </p:cNvSpPr>
          <p:nvPr>
            <p:ph idx="1"/>
          </p:nvPr>
        </p:nvSpPr>
        <p:spPr>
          <a:xfrm>
            <a:off x="4523114" y="470709"/>
            <a:ext cx="7535536" cy="5660460"/>
          </a:xfrm>
        </p:spPr>
        <p:txBody>
          <a:bodyPr/>
          <a:lstStyle>
            <a:lvl1pPr>
              <a:defRPr>
                <a:solidFill>
                  <a:srgbClr val="272361"/>
                </a:solidFill>
              </a:defRPr>
            </a:lvl1pPr>
            <a:lvl2pPr>
              <a:defRPr>
                <a:solidFill>
                  <a:srgbClr val="272361"/>
                </a:solidFill>
              </a:defRPr>
            </a:lvl2pPr>
            <a:lvl3pPr>
              <a:defRPr>
                <a:solidFill>
                  <a:srgbClr val="272361"/>
                </a:solidFill>
              </a:defRPr>
            </a:lvl3pPr>
            <a:lvl4pPr>
              <a:defRPr>
                <a:solidFill>
                  <a:srgbClr val="272361"/>
                </a:solidFill>
              </a:defRPr>
            </a:lvl4pPr>
            <a:lvl5pPr>
              <a:defRPr>
                <a:solidFill>
                  <a:srgbClr val="27236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a:extLst>
              <a:ext uri="{FF2B5EF4-FFF2-40B4-BE49-F238E27FC236}">
                <a16:creationId xmlns:a16="http://schemas.microsoft.com/office/drawing/2014/main" id="{3A189EAB-4014-5241-AFE8-8BA1DB53CA07}"/>
              </a:ext>
            </a:extLst>
          </p:cNvPr>
          <p:cNvSpPr>
            <a:spLocks noGrp="1"/>
          </p:cNvSpPr>
          <p:nvPr>
            <p:ph type="body" sz="quarter" idx="13" hasCustomPrompt="1"/>
          </p:nvPr>
        </p:nvSpPr>
        <p:spPr>
          <a:xfrm>
            <a:off x="533400" y="3122523"/>
            <a:ext cx="3079750" cy="1873250"/>
          </a:xfrm>
        </p:spPr>
        <p:txBody>
          <a:bodyPr>
            <a:normAutofit/>
          </a:bodyPr>
          <a:lstStyle>
            <a:lvl1pPr marL="0" indent="0">
              <a:buNone/>
              <a:defRPr sz="3400">
                <a:solidFill>
                  <a:srgbClr val="4CC6E5"/>
                </a:solidFill>
              </a:defRPr>
            </a:lvl1pPr>
          </a:lstStyle>
          <a:p>
            <a:pPr lvl="0"/>
            <a:r>
              <a:rPr lang="en-US" dirty="0"/>
              <a:t>Click to edit Master title style</a:t>
            </a:r>
          </a:p>
        </p:txBody>
      </p:sp>
      <p:sp>
        <p:nvSpPr>
          <p:cNvPr id="9" name="Text Placeholder 12">
            <a:extLst>
              <a:ext uri="{FF2B5EF4-FFF2-40B4-BE49-F238E27FC236}">
                <a16:creationId xmlns:a16="http://schemas.microsoft.com/office/drawing/2014/main" id="{F6F88A3E-18F0-2449-9D56-B3DDF08497C5}"/>
              </a:ext>
            </a:extLst>
          </p:cNvPr>
          <p:cNvSpPr>
            <a:spLocks noGrp="1"/>
          </p:cNvSpPr>
          <p:nvPr>
            <p:ph type="body" sz="quarter" idx="14" hasCustomPrompt="1"/>
          </p:nvPr>
        </p:nvSpPr>
        <p:spPr>
          <a:xfrm>
            <a:off x="533400" y="2293617"/>
            <a:ext cx="3079750" cy="605701"/>
          </a:xfrm>
        </p:spPr>
        <p:txBody>
          <a:bodyPr>
            <a:noAutofit/>
          </a:bodyPr>
          <a:lstStyle>
            <a:lvl1pPr marL="0" indent="0">
              <a:buNone/>
              <a:defRPr sz="2000"/>
            </a:lvl1pPr>
          </a:lstStyle>
          <a:p>
            <a:pPr lvl="0"/>
            <a:r>
              <a:rPr lang="en-US" dirty="0"/>
              <a:t>Click to add Master sub title</a:t>
            </a:r>
          </a:p>
        </p:txBody>
      </p:sp>
      <p:sp>
        <p:nvSpPr>
          <p:cNvPr id="8" name="Text Placeholder 8">
            <a:extLst>
              <a:ext uri="{FF2B5EF4-FFF2-40B4-BE49-F238E27FC236}">
                <a16:creationId xmlns:a16="http://schemas.microsoft.com/office/drawing/2014/main" id="{E107C42D-6825-9142-87C5-EC5CF0D8EBC3}"/>
              </a:ext>
            </a:extLst>
          </p:cNvPr>
          <p:cNvSpPr>
            <a:spLocks noGrp="1"/>
          </p:cNvSpPr>
          <p:nvPr>
            <p:ph type="body" sz="quarter" idx="12" hasCustomPrompt="1"/>
          </p:nvPr>
        </p:nvSpPr>
        <p:spPr>
          <a:xfrm>
            <a:off x="4523114" y="6193324"/>
            <a:ext cx="6935461" cy="621812"/>
          </a:xfrm>
          <a:prstGeom prst="rect">
            <a:avLst/>
          </a:prstGeom>
        </p:spPr>
        <p:txBody>
          <a:bodyPr>
            <a:normAutofit/>
          </a:bodyPr>
          <a:lstStyle>
            <a:lvl1pPr marL="0" indent="0">
              <a:buNone/>
              <a:defRPr sz="1000">
                <a:solidFill>
                  <a:srgbClr val="272361"/>
                </a:solidFill>
                <a:latin typeface="Gotham Rounded Medium" pitchFamily="2" charset="77"/>
              </a:defRPr>
            </a:lvl1pPr>
          </a:lstStyle>
          <a:p>
            <a:pPr lvl="0"/>
            <a:r>
              <a:rPr lang="en-US" dirty="0"/>
              <a:t>Footer text here</a:t>
            </a:r>
          </a:p>
        </p:txBody>
      </p:sp>
      <p:sp>
        <p:nvSpPr>
          <p:cNvPr id="14" name="Slide Number Placeholder 3">
            <a:extLst>
              <a:ext uri="{FF2B5EF4-FFF2-40B4-BE49-F238E27FC236}">
                <a16:creationId xmlns:a16="http://schemas.microsoft.com/office/drawing/2014/main" id="{3D5BB73D-42AC-4A4C-B2AE-49483D7C67B8}"/>
              </a:ext>
            </a:extLst>
          </p:cNvPr>
          <p:cNvSpPr>
            <a:spLocks noGrp="1"/>
          </p:cNvSpPr>
          <p:nvPr>
            <p:ph type="sldNum" sz="quarter" idx="4"/>
          </p:nvPr>
        </p:nvSpPr>
        <p:spPr>
          <a:xfrm>
            <a:off x="11487150" y="6190819"/>
            <a:ext cx="571500" cy="621812"/>
          </a:xfrm>
          <a:prstGeom prst="rect">
            <a:avLst/>
          </a:prstGeom>
        </p:spPr>
        <p:txBody>
          <a:bodyPr vert="horz" lIns="91440" tIns="45720" rIns="91440" bIns="45720" rtlCol="0" anchor="ctr"/>
          <a:lstStyle>
            <a:lvl1pPr algn="r">
              <a:defRPr sz="1600">
                <a:solidFill>
                  <a:srgbClr val="27236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3477231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ED3AED-E7D2-C64A-B83C-E14C0C83117C}"/>
              </a:ext>
            </a:extLst>
          </p:cNvPr>
          <p:cNvSpPr/>
          <p:nvPr userDrawn="1"/>
        </p:nvSpPr>
        <p:spPr>
          <a:xfrm flipH="1">
            <a:off x="0" y="0"/>
            <a:ext cx="4187687" cy="6858000"/>
          </a:xfrm>
          <a:prstGeom prst="rect">
            <a:avLst/>
          </a:prstGeom>
          <a:gradFill>
            <a:gsLst>
              <a:gs pos="0">
                <a:schemeClr val="bg1">
                  <a:tint val="98000"/>
                  <a:satMod val="130000"/>
                  <a:shade val="90000"/>
                  <a:lumMod val="103000"/>
                </a:schemeClr>
              </a:gs>
              <a:gs pos="100000">
                <a:schemeClr val="bg1">
                  <a:shade val="63000"/>
                  <a:satMod val="1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A6F2475-BCE8-D046-837A-5F81BD8960F6}"/>
              </a:ext>
            </a:extLst>
          </p:cNvPr>
          <p:cNvSpPr>
            <a:spLocks noGrp="1"/>
          </p:cNvSpPr>
          <p:nvPr>
            <p:ph idx="1"/>
          </p:nvPr>
        </p:nvSpPr>
        <p:spPr>
          <a:xfrm>
            <a:off x="4523114" y="470709"/>
            <a:ext cx="7535536" cy="5660460"/>
          </a:xfrm>
        </p:spPr>
        <p:txBody>
          <a:bodyPr/>
          <a:lstStyle>
            <a:lvl1pPr>
              <a:defRPr>
                <a:solidFill>
                  <a:srgbClr val="272361"/>
                </a:solidFill>
              </a:defRPr>
            </a:lvl1pPr>
            <a:lvl2pPr>
              <a:defRPr>
                <a:solidFill>
                  <a:srgbClr val="272361"/>
                </a:solidFill>
              </a:defRPr>
            </a:lvl2pPr>
            <a:lvl3pPr>
              <a:defRPr>
                <a:solidFill>
                  <a:srgbClr val="272361"/>
                </a:solidFill>
              </a:defRPr>
            </a:lvl3pPr>
            <a:lvl4pPr>
              <a:defRPr>
                <a:solidFill>
                  <a:srgbClr val="272361"/>
                </a:solidFill>
              </a:defRPr>
            </a:lvl4pPr>
            <a:lvl5pPr>
              <a:defRPr>
                <a:solidFill>
                  <a:srgbClr val="27236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a:extLst>
              <a:ext uri="{FF2B5EF4-FFF2-40B4-BE49-F238E27FC236}">
                <a16:creationId xmlns:a16="http://schemas.microsoft.com/office/drawing/2014/main" id="{3A189EAB-4014-5241-AFE8-8BA1DB53CA07}"/>
              </a:ext>
            </a:extLst>
          </p:cNvPr>
          <p:cNvSpPr>
            <a:spLocks noGrp="1"/>
          </p:cNvSpPr>
          <p:nvPr>
            <p:ph type="body" sz="quarter" idx="13" hasCustomPrompt="1"/>
          </p:nvPr>
        </p:nvSpPr>
        <p:spPr>
          <a:xfrm>
            <a:off x="533400" y="3122523"/>
            <a:ext cx="3079750" cy="1873250"/>
          </a:xfrm>
        </p:spPr>
        <p:txBody>
          <a:bodyPr>
            <a:normAutofit/>
          </a:bodyPr>
          <a:lstStyle>
            <a:lvl1pPr marL="0" indent="0">
              <a:buNone/>
              <a:defRPr sz="3400"/>
            </a:lvl1pPr>
          </a:lstStyle>
          <a:p>
            <a:pPr lvl="0"/>
            <a:r>
              <a:rPr lang="en-US" dirty="0"/>
              <a:t>Click to edit Master title style</a:t>
            </a:r>
          </a:p>
        </p:txBody>
      </p:sp>
      <p:sp>
        <p:nvSpPr>
          <p:cNvPr id="9" name="Text Placeholder 12">
            <a:extLst>
              <a:ext uri="{FF2B5EF4-FFF2-40B4-BE49-F238E27FC236}">
                <a16:creationId xmlns:a16="http://schemas.microsoft.com/office/drawing/2014/main" id="{F6F88A3E-18F0-2449-9D56-B3DDF08497C5}"/>
              </a:ext>
            </a:extLst>
          </p:cNvPr>
          <p:cNvSpPr>
            <a:spLocks noGrp="1"/>
          </p:cNvSpPr>
          <p:nvPr>
            <p:ph type="body" sz="quarter" idx="14" hasCustomPrompt="1"/>
          </p:nvPr>
        </p:nvSpPr>
        <p:spPr>
          <a:xfrm>
            <a:off x="533400" y="2293617"/>
            <a:ext cx="3079750" cy="605701"/>
          </a:xfrm>
        </p:spPr>
        <p:txBody>
          <a:bodyPr>
            <a:noAutofit/>
          </a:bodyPr>
          <a:lstStyle>
            <a:lvl1pPr marL="0" indent="0">
              <a:buNone/>
              <a:defRPr sz="2000"/>
            </a:lvl1pPr>
          </a:lstStyle>
          <a:p>
            <a:pPr lvl="0"/>
            <a:r>
              <a:rPr lang="en-US" dirty="0"/>
              <a:t>Click to add Master sub title</a:t>
            </a:r>
          </a:p>
        </p:txBody>
      </p:sp>
      <p:sp>
        <p:nvSpPr>
          <p:cNvPr id="8" name="Text Placeholder 8">
            <a:extLst>
              <a:ext uri="{FF2B5EF4-FFF2-40B4-BE49-F238E27FC236}">
                <a16:creationId xmlns:a16="http://schemas.microsoft.com/office/drawing/2014/main" id="{F0892BCB-17BD-204F-B422-626275E6D354}"/>
              </a:ext>
            </a:extLst>
          </p:cNvPr>
          <p:cNvSpPr>
            <a:spLocks noGrp="1"/>
          </p:cNvSpPr>
          <p:nvPr>
            <p:ph type="body" sz="quarter" idx="12" hasCustomPrompt="1"/>
          </p:nvPr>
        </p:nvSpPr>
        <p:spPr>
          <a:xfrm>
            <a:off x="4523114" y="6193324"/>
            <a:ext cx="6935461" cy="621812"/>
          </a:xfrm>
          <a:prstGeom prst="rect">
            <a:avLst/>
          </a:prstGeom>
        </p:spPr>
        <p:txBody>
          <a:bodyPr>
            <a:normAutofit/>
          </a:bodyPr>
          <a:lstStyle>
            <a:lvl1pPr marL="0" indent="0">
              <a:buNone/>
              <a:defRPr sz="1000">
                <a:solidFill>
                  <a:srgbClr val="272361"/>
                </a:solidFill>
                <a:latin typeface="Gotham Rounded Medium" pitchFamily="2" charset="77"/>
              </a:defRPr>
            </a:lvl1pPr>
          </a:lstStyle>
          <a:p>
            <a:pPr lvl="0"/>
            <a:r>
              <a:rPr lang="en-US" dirty="0"/>
              <a:t>Footer text here</a:t>
            </a:r>
          </a:p>
        </p:txBody>
      </p:sp>
      <p:sp>
        <p:nvSpPr>
          <p:cNvPr id="14" name="Slide Number Placeholder 3">
            <a:extLst>
              <a:ext uri="{FF2B5EF4-FFF2-40B4-BE49-F238E27FC236}">
                <a16:creationId xmlns:a16="http://schemas.microsoft.com/office/drawing/2014/main" id="{E29F2BC7-C243-1740-AD9B-77DCE3F9D062}"/>
              </a:ext>
            </a:extLst>
          </p:cNvPr>
          <p:cNvSpPr>
            <a:spLocks noGrp="1"/>
          </p:cNvSpPr>
          <p:nvPr>
            <p:ph type="sldNum" sz="quarter" idx="4"/>
          </p:nvPr>
        </p:nvSpPr>
        <p:spPr>
          <a:xfrm>
            <a:off x="11487150" y="6190819"/>
            <a:ext cx="571500" cy="621812"/>
          </a:xfrm>
          <a:prstGeom prst="rect">
            <a:avLst/>
          </a:prstGeom>
        </p:spPr>
        <p:txBody>
          <a:bodyPr vert="horz" lIns="91440" tIns="45720" rIns="91440" bIns="45720" rtlCol="0" anchor="ctr"/>
          <a:lstStyle>
            <a:lvl1pPr algn="r">
              <a:defRPr sz="1600">
                <a:solidFill>
                  <a:srgbClr val="27236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748497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A6F2475-BCE8-D046-837A-5F81BD8960F6}"/>
              </a:ext>
            </a:extLst>
          </p:cNvPr>
          <p:cNvSpPr>
            <a:spLocks noGrp="1"/>
          </p:cNvSpPr>
          <p:nvPr>
            <p:ph idx="1"/>
          </p:nvPr>
        </p:nvSpPr>
        <p:spPr>
          <a:xfrm>
            <a:off x="4523114" y="470709"/>
            <a:ext cx="7535536" cy="56604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a:extLst>
              <a:ext uri="{FF2B5EF4-FFF2-40B4-BE49-F238E27FC236}">
                <a16:creationId xmlns:a16="http://schemas.microsoft.com/office/drawing/2014/main" id="{3A189EAB-4014-5241-AFE8-8BA1DB53CA07}"/>
              </a:ext>
            </a:extLst>
          </p:cNvPr>
          <p:cNvSpPr>
            <a:spLocks noGrp="1"/>
          </p:cNvSpPr>
          <p:nvPr>
            <p:ph type="body" sz="quarter" idx="13" hasCustomPrompt="1"/>
          </p:nvPr>
        </p:nvSpPr>
        <p:spPr>
          <a:xfrm>
            <a:off x="533400" y="3122523"/>
            <a:ext cx="3079750" cy="1873250"/>
          </a:xfrm>
        </p:spPr>
        <p:txBody>
          <a:bodyPr>
            <a:normAutofit/>
          </a:bodyPr>
          <a:lstStyle>
            <a:lvl1pPr marL="0" indent="0">
              <a:buNone/>
              <a:defRPr sz="3400">
                <a:solidFill>
                  <a:srgbClr val="4CC6E5"/>
                </a:solidFill>
              </a:defRPr>
            </a:lvl1pPr>
          </a:lstStyle>
          <a:p>
            <a:pPr lvl="0"/>
            <a:r>
              <a:rPr lang="en-US" dirty="0"/>
              <a:t>Click to edit Master title style</a:t>
            </a:r>
          </a:p>
        </p:txBody>
      </p:sp>
      <p:sp>
        <p:nvSpPr>
          <p:cNvPr id="9" name="Text Placeholder 12">
            <a:extLst>
              <a:ext uri="{FF2B5EF4-FFF2-40B4-BE49-F238E27FC236}">
                <a16:creationId xmlns:a16="http://schemas.microsoft.com/office/drawing/2014/main" id="{F6F88A3E-18F0-2449-9D56-B3DDF08497C5}"/>
              </a:ext>
            </a:extLst>
          </p:cNvPr>
          <p:cNvSpPr>
            <a:spLocks noGrp="1"/>
          </p:cNvSpPr>
          <p:nvPr>
            <p:ph type="body" sz="quarter" idx="14" hasCustomPrompt="1"/>
          </p:nvPr>
        </p:nvSpPr>
        <p:spPr>
          <a:xfrm>
            <a:off x="533400" y="2293617"/>
            <a:ext cx="3079750" cy="605701"/>
          </a:xfrm>
        </p:spPr>
        <p:txBody>
          <a:bodyPr>
            <a:noAutofit/>
          </a:bodyPr>
          <a:lstStyle>
            <a:lvl1pPr marL="0" indent="0">
              <a:buNone/>
              <a:defRPr sz="2000"/>
            </a:lvl1pPr>
          </a:lstStyle>
          <a:p>
            <a:pPr lvl="0"/>
            <a:r>
              <a:rPr lang="en-US" dirty="0"/>
              <a:t>Click to add Master sub title</a:t>
            </a:r>
          </a:p>
        </p:txBody>
      </p:sp>
      <p:sp>
        <p:nvSpPr>
          <p:cNvPr id="6" name="Text Placeholder 8">
            <a:extLst>
              <a:ext uri="{FF2B5EF4-FFF2-40B4-BE49-F238E27FC236}">
                <a16:creationId xmlns:a16="http://schemas.microsoft.com/office/drawing/2014/main" id="{8CDD6968-8D9A-574D-9BE3-65090352AB67}"/>
              </a:ext>
            </a:extLst>
          </p:cNvPr>
          <p:cNvSpPr>
            <a:spLocks noGrp="1"/>
          </p:cNvSpPr>
          <p:nvPr>
            <p:ph type="body" sz="quarter" idx="12" hasCustomPrompt="1"/>
          </p:nvPr>
        </p:nvSpPr>
        <p:spPr>
          <a:xfrm>
            <a:off x="4523114" y="6193324"/>
            <a:ext cx="6935461" cy="621812"/>
          </a:xfrm>
          <a:prstGeom prst="rect">
            <a:avLst/>
          </a:prstGeom>
        </p:spPr>
        <p:txBody>
          <a:bodyPr>
            <a:normAutofit/>
          </a:bodyPr>
          <a:lstStyle>
            <a:lvl1pPr marL="0" indent="0">
              <a:buNone/>
              <a:defRPr sz="1000">
                <a:solidFill>
                  <a:schemeClr val="tx1"/>
                </a:solidFill>
                <a:latin typeface="Gotham Rounded Medium" pitchFamily="2" charset="77"/>
              </a:defRPr>
            </a:lvl1pPr>
          </a:lstStyle>
          <a:p>
            <a:pPr lvl="0"/>
            <a:r>
              <a:rPr lang="en-US" dirty="0"/>
              <a:t>Footer text here</a:t>
            </a:r>
          </a:p>
        </p:txBody>
      </p:sp>
      <p:sp>
        <p:nvSpPr>
          <p:cNvPr id="13" name="Slide Number Placeholder 3">
            <a:extLst>
              <a:ext uri="{FF2B5EF4-FFF2-40B4-BE49-F238E27FC236}">
                <a16:creationId xmlns:a16="http://schemas.microsoft.com/office/drawing/2014/main" id="{2E9A981B-B87E-7143-8A77-C9D1076EC790}"/>
              </a:ext>
            </a:extLst>
          </p:cNvPr>
          <p:cNvSpPr>
            <a:spLocks noGrp="1"/>
          </p:cNvSpPr>
          <p:nvPr>
            <p:ph type="sldNum" sz="quarter" idx="4"/>
          </p:nvPr>
        </p:nvSpPr>
        <p:spPr>
          <a:xfrm>
            <a:off x="11487150" y="6190819"/>
            <a:ext cx="571500" cy="621812"/>
          </a:xfrm>
          <a:prstGeom prst="rect">
            <a:avLst/>
          </a:prstGeom>
        </p:spPr>
        <p:txBody>
          <a:bodyPr vert="horz" lIns="91440" tIns="45720" rIns="91440" bIns="45720" rtlCol="0" anchor="ctr"/>
          <a:lstStyle>
            <a:lvl1pPr algn="r">
              <a:defRPr sz="1600">
                <a:solidFill>
                  <a:schemeClr val="tx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42711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FC5C-DF56-9F42-AA62-CA5B01322FE9}"/>
              </a:ext>
            </a:extLst>
          </p:cNvPr>
          <p:cNvSpPr>
            <a:spLocks noGrp="1"/>
          </p:cNvSpPr>
          <p:nvPr>
            <p:ph type="title"/>
          </p:nvPr>
        </p:nvSpPr>
        <p:spPr>
          <a:xfrm>
            <a:off x="838200" y="365125"/>
            <a:ext cx="1122045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C584184-5422-834B-BDB0-845EAAEE4B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347CF7-2DAC-AD45-8A78-D4DD4DA3E1F3}"/>
              </a:ext>
            </a:extLst>
          </p:cNvPr>
          <p:cNvSpPr>
            <a:spLocks noGrp="1"/>
          </p:cNvSpPr>
          <p:nvPr>
            <p:ph sz="half" idx="2"/>
          </p:nvPr>
        </p:nvSpPr>
        <p:spPr>
          <a:xfrm>
            <a:off x="6172200" y="1825625"/>
            <a:ext cx="58864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6F92AA10-047F-6340-ABD2-6CDA47134AA6}"/>
              </a:ext>
            </a:extLst>
          </p:cNvPr>
          <p:cNvSpPr>
            <a:spLocks noGrp="1"/>
          </p:cNvSpPr>
          <p:nvPr>
            <p:ph type="body" sz="quarter" idx="12" hasCustomPrompt="1"/>
          </p:nvPr>
        </p:nvSpPr>
        <p:spPr>
          <a:xfrm>
            <a:off x="838200" y="6210000"/>
            <a:ext cx="5181600" cy="621812"/>
          </a:xfrm>
        </p:spPr>
        <p:txBody>
          <a:bodyPr>
            <a:normAutofit/>
          </a:bodyPr>
          <a:lstStyle>
            <a:lvl1pPr marL="0" indent="0">
              <a:buNone/>
              <a:defRPr sz="1000"/>
            </a:lvl1pPr>
          </a:lstStyle>
          <a:p>
            <a:pPr lvl="0"/>
            <a:r>
              <a:rPr lang="en-US" dirty="0"/>
              <a:t>Footer text here</a:t>
            </a:r>
          </a:p>
        </p:txBody>
      </p:sp>
      <p:sp>
        <p:nvSpPr>
          <p:cNvPr id="8" name="Text Placeholder 8">
            <a:extLst>
              <a:ext uri="{FF2B5EF4-FFF2-40B4-BE49-F238E27FC236}">
                <a16:creationId xmlns:a16="http://schemas.microsoft.com/office/drawing/2014/main" id="{35826AB4-6DD1-2F4D-86B3-8DE09F87CA78}"/>
              </a:ext>
            </a:extLst>
          </p:cNvPr>
          <p:cNvSpPr>
            <a:spLocks noGrp="1"/>
          </p:cNvSpPr>
          <p:nvPr>
            <p:ph type="body" sz="quarter" idx="13" hasCustomPrompt="1"/>
          </p:nvPr>
        </p:nvSpPr>
        <p:spPr>
          <a:xfrm>
            <a:off x="6172200" y="6208478"/>
            <a:ext cx="5314950" cy="621812"/>
          </a:xfrm>
        </p:spPr>
        <p:txBody>
          <a:bodyPr>
            <a:normAutofit/>
          </a:bodyPr>
          <a:lstStyle>
            <a:lvl1pPr marL="0" indent="0">
              <a:buNone/>
              <a:defRPr sz="1000"/>
            </a:lvl1pPr>
          </a:lstStyle>
          <a:p>
            <a:pPr lvl="0"/>
            <a:r>
              <a:rPr lang="en-US" dirty="0"/>
              <a:t>Footer text here</a:t>
            </a:r>
          </a:p>
        </p:txBody>
      </p:sp>
      <p:sp>
        <p:nvSpPr>
          <p:cNvPr id="11" name="Slide Number Placeholder 3">
            <a:extLst>
              <a:ext uri="{FF2B5EF4-FFF2-40B4-BE49-F238E27FC236}">
                <a16:creationId xmlns:a16="http://schemas.microsoft.com/office/drawing/2014/main" id="{E6A45858-D209-2C47-81D8-F95A3CCD3303}"/>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chemeClr val="tx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2886839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75A8-4743-9F4C-918A-65D48577BCF3}"/>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br>
              <a:rPr lang="en-US" dirty="0"/>
            </a:br>
            <a:endParaRPr lang="en-US" dirty="0"/>
          </a:p>
        </p:txBody>
      </p:sp>
      <p:sp>
        <p:nvSpPr>
          <p:cNvPr id="3" name="Picture Placeholder 2">
            <a:extLst>
              <a:ext uri="{FF2B5EF4-FFF2-40B4-BE49-F238E27FC236}">
                <a16:creationId xmlns:a16="http://schemas.microsoft.com/office/drawing/2014/main" id="{28320DC7-A93E-9B4D-9367-9DF7B1E5B4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7ED427-9D6C-E94C-8762-22221C1ED0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8">
            <a:extLst>
              <a:ext uri="{FF2B5EF4-FFF2-40B4-BE49-F238E27FC236}">
                <a16:creationId xmlns:a16="http://schemas.microsoft.com/office/drawing/2014/main" id="{3D23A703-257F-6A44-A757-27D380C79EF5}"/>
              </a:ext>
            </a:extLst>
          </p:cNvPr>
          <p:cNvSpPr>
            <a:spLocks noGrp="1"/>
          </p:cNvSpPr>
          <p:nvPr>
            <p:ph type="body" sz="quarter" idx="12" hasCustomPrompt="1"/>
          </p:nvPr>
        </p:nvSpPr>
        <p:spPr>
          <a:xfrm>
            <a:off x="5183188" y="6208478"/>
            <a:ext cx="6172200" cy="621812"/>
          </a:xfrm>
        </p:spPr>
        <p:txBody>
          <a:bodyPr>
            <a:normAutofit/>
          </a:bodyPr>
          <a:lstStyle>
            <a:lvl1pPr marL="0" indent="0">
              <a:buNone/>
              <a:defRPr sz="1000"/>
            </a:lvl1pPr>
          </a:lstStyle>
          <a:p>
            <a:pPr lvl="0"/>
            <a:r>
              <a:rPr lang="en-US" dirty="0"/>
              <a:t>Footer text here</a:t>
            </a:r>
          </a:p>
        </p:txBody>
      </p:sp>
      <p:sp>
        <p:nvSpPr>
          <p:cNvPr id="9" name="Slide Number Placeholder 3">
            <a:extLst>
              <a:ext uri="{FF2B5EF4-FFF2-40B4-BE49-F238E27FC236}">
                <a16:creationId xmlns:a16="http://schemas.microsoft.com/office/drawing/2014/main" id="{15544C0D-A908-1D43-828E-7EF3D622255D}"/>
              </a:ext>
            </a:extLst>
          </p:cNvPr>
          <p:cNvSpPr>
            <a:spLocks noGrp="1"/>
          </p:cNvSpPr>
          <p:nvPr>
            <p:ph type="sldNum" sz="quarter" idx="4"/>
          </p:nvPr>
        </p:nvSpPr>
        <p:spPr>
          <a:xfrm>
            <a:off x="11487150" y="6207179"/>
            <a:ext cx="571500" cy="605452"/>
          </a:xfrm>
          <a:prstGeom prst="rect">
            <a:avLst/>
          </a:prstGeom>
        </p:spPr>
        <p:txBody>
          <a:bodyPr vert="horz" lIns="91440" tIns="45720" rIns="91440" bIns="45720" rtlCol="0" anchor="ctr"/>
          <a:lstStyle>
            <a:lvl1pPr algn="r">
              <a:defRPr sz="1600">
                <a:solidFill>
                  <a:schemeClr val="tx1"/>
                </a:solidFill>
                <a:latin typeface="Gotham Rounded Medium" pitchFamily="2" charset="77"/>
              </a:defRPr>
            </a:lvl1pPr>
          </a:lstStyle>
          <a:p>
            <a:fld id="{2E49BEB0-B2B8-3B4B-A6A9-A954B8F92D26}" type="slidenum">
              <a:rPr lang="en-US" smtClean="0"/>
              <a:pPr/>
              <a:t>‹#›</a:t>
            </a:fld>
            <a:endParaRPr lang="en-US" dirty="0"/>
          </a:p>
        </p:txBody>
      </p:sp>
    </p:spTree>
    <p:extLst>
      <p:ext uri="{BB962C8B-B14F-4D97-AF65-F5344CB8AC3E}">
        <p14:creationId xmlns:p14="http://schemas.microsoft.com/office/powerpoint/2010/main" val="2526616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8866EB-F0E8-3040-979D-8414DF06312A}"/>
              </a:ext>
            </a:extLst>
          </p:cNvPr>
          <p:cNvSpPr/>
          <p:nvPr userDrawn="1"/>
        </p:nvSpPr>
        <p:spPr>
          <a:xfrm>
            <a:off x="0" y="2519371"/>
            <a:ext cx="6096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D156C5-6EB4-B84B-82B1-B41D3AC82178}"/>
              </a:ext>
            </a:extLst>
          </p:cNvPr>
          <p:cNvSpPr/>
          <p:nvPr userDrawn="1"/>
        </p:nvSpPr>
        <p:spPr>
          <a:xfrm>
            <a:off x="0" y="2519371"/>
            <a:ext cx="6096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AA694F58-CB01-3E49-92E3-8AB9C946343A}"/>
              </a:ext>
            </a:extLst>
          </p:cNvPr>
          <p:cNvSpPr>
            <a:spLocks noGrp="1"/>
          </p:cNvSpPr>
          <p:nvPr>
            <p:ph type="body" idx="10"/>
          </p:nvPr>
        </p:nvSpPr>
        <p:spPr>
          <a:xfrm>
            <a:off x="210527" y="4149685"/>
            <a:ext cx="4912458" cy="375956"/>
          </a:xfrm>
        </p:spPr>
        <p:txBody>
          <a:bodyPr>
            <a:normAutofit/>
          </a:bodyPr>
          <a:lstStyle>
            <a:lvl1pPr marL="0" indent="0">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itle Placeholder 6">
            <a:extLst>
              <a:ext uri="{FF2B5EF4-FFF2-40B4-BE49-F238E27FC236}">
                <a16:creationId xmlns:a16="http://schemas.microsoft.com/office/drawing/2014/main" id="{5C09D695-D51B-224C-9367-A8302C1C5580}"/>
              </a:ext>
            </a:extLst>
          </p:cNvPr>
          <p:cNvSpPr>
            <a:spLocks noGrp="1"/>
          </p:cNvSpPr>
          <p:nvPr>
            <p:ph type="title"/>
          </p:nvPr>
        </p:nvSpPr>
        <p:spPr>
          <a:xfrm>
            <a:off x="210527" y="2740333"/>
            <a:ext cx="4912458"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31124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0BCD4D-74A1-9842-9800-69356ECC2C6B}"/>
              </a:ext>
            </a:extLst>
          </p:cNvPr>
          <p:cNvSpPr/>
          <p:nvPr userDrawn="1"/>
        </p:nvSpPr>
        <p:spPr>
          <a:xfrm>
            <a:off x="0" y="2519371"/>
            <a:ext cx="6096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37ACCCE4-1C70-A846-974A-5954B64BAC4C}"/>
              </a:ext>
            </a:extLst>
          </p:cNvPr>
          <p:cNvSpPr>
            <a:spLocks noGrp="1"/>
          </p:cNvSpPr>
          <p:nvPr>
            <p:ph type="body" idx="10"/>
          </p:nvPr>
        </p:nvSpPr>
        <p:spPr>
          <a:xfrm>
            <a:off x="210527" y="4149685"/>
            <a:ext cx="4912458" cy="375956"/>
          </a:xfrm>
        </p:spPr>
        <p:txBody>
          <a:bodyPr>
            <a:normAutofit/>
          </a:bodyPr>
          <a:lstStyle>
            <a:lvl1pPr marL="0" indent="0">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Placeholder 6">
            <a:extLst>
              <a:ext uri="{FF2B5EF4-FFF2-40B4-BE49-F238E27FC236}">
                <a16:creationId xmlns:a16="http://schemas.microsoft.com/office/drawing/2014/main" id="{5940BBFF-5FB6-5149-9D70-6154E62749CE}"/>
              </a:ext>
            </a:extLst>
          </p:cNvPr>
          <p:cNvSpPr>
            <a:spLocks noGrp="1"/>
          </p:cNvSpPr>
          <p:nvPr>
            <p:ph type="title"/>
          </p:nvPr>
        </p:nvSpPr>
        <p:spPr>
          <a:xfrm>
            <a:off x="210527" y="2740333"/>
            <a:ext cx="4912458"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74483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9964FD6-CFC1-A946-96C4-5CDAC0806A96}"/>
              </a:ext>
            </a:extLst>
          </p:cNvPr>
          <p:cNvSpPr>
            <a:spLocks noGrp="1"/>
          </p:cNvSpPr>
          <p:nvPr>
            <p:ph type="body" idx="10"/>
          </p:nvPr>
        </p:nvSpPr>
        <p:spPr>
          <a:xfrm>
            <a:off x="210527" y="4149685"/>
            <a:ext cx="4912458" cy="375956"/>
          </a:xfrm>
        </p:spPr>
        <p:txBody>
          <a:bodyPr>
            <a:normAutofit/>
          </a:bodyPr>
          <a:lstStyle>
            <a:lvl1pPr marL="0" indent="0">
              <a:buNone/>
              <a:defRPr sz="2000">
                <a:solidFill>
                  <a:schemeClr val="tx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Placeholder 6">
            <a:extLst>
              <a:ext uri="{FF2B5EF4-FFF2-40B4-BE49-F238E27FC236}">
                <a16:creationId xmlns:a16="http://schemas.microsoft.com/office/drawing/2014/main" id="{2FE9404D-9ACB-6F44-8E05-C425CA4E1645}"/>
              </a:ext>
            </a:extLst>
          </p:cNvPr>
          <p:cNvSpPr>
            <a:spLocks noGrp="1"/>
          </p:cNvSpPr>
          <p:nvPr>
            <p:ph type="title"/>
          </p:nvPr>
        </p:nvSpPr>
        <p:spPr>
          <a:xfrm>
            <a:off x="210527" y="2740333"/>
            <a:ext cx="4912458" cy="1325563"/>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626215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817682E-4A76-8E47-9719-FBD1621CFE72}"/>
              </a:ext>
            </a:extLst>
          </p:cNvPr>
          <p:cNvSpPr>
            <a:spLocks noGrp="1"/>
          </p:cNvSpPr>
          <p:nvPr>
            <p:ph type="body" idx="10"/>
          </p:nvPr>
        </p:nvSpPr>
        <p:spPr>
          <a:xfrm>
            <a:off x="210527" y="4149685"/>
            <a:ext cx="4912458" cy="375956"/>
          </a:xfrm>
        </p:spPr>
        <p:txBody>
          <a:bodyPr>
            <a:normAutofit/>
          </a:bodyPr>
          <a:lstStyle>
            <a:lvl1pPr marL="0" indent="0">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itle Placeholder 6">
            <a:extLst>
              <a:ext uri="{FF2B5EF4-FFF2-40B4-BE49-F238E27FC236}">
                <a16:creationId xmlns:a16="http://schemas.microsoft.com/office/drawing/2014/main" id="{0E959E2E-178D-FC49-B69C-A1277F9A58E5}"/>
              </a:ext>
            </a:extLst>
          </p:cNvPr>
          <p:cNvSpPr>
            <a:spLocks noGrp="1"/>
          </p:cNvSpPr>
          <p:nvPr>
            <p:ph type="title"/>
          </p:nvPr>
        </p:nvSpPr>
        <p:spPr>
          <a:xfrm>
            <a:off x="210527" y="2740333"/>
            <a:ext cx="4912458"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74268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F819E1B-7D72-A943-BB88-4A77A814F3AD}"/>
              </a:ext>
            </a:extLst>
          </p:cNvPr>
          <p:cNvSpPr>
            <a:spLocks noGrp="1"/>
          </p:cNvSpPr>
          <p:nvPr>
            <p:ph type="body" idx="10"/>
          </p:nvPr>
        </p:nvSpPr>
        <p:spPr>
          <a:xfrm>
            <a:off x="210527" y="4149685"/>
            <a:ext cx="4912458" cy="375956"/>
          </a:xfrm>
        </p:spPr>
        <p:txBody>
          <a:bodyPr>
            <a:normAutofit/>
          </a:bodyPr>
          <a:lstStyle>
            <a:lvl1pPr marL="0" indent="0">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Placeholder 6">
            <a:extLst>
              <a:ext uri="{FF2B5EF4-FFF2-40B4-BE49-F238E27FC236}">
                <a16:creationId xmlns:a16="http://schemas.microsoft.com/office/drawing/2014/main" id="{505DF399-18AE-2748-B120-19996FCDF4C8}"/>
              </a:ext>
            </a:extLst>
          </p:cNvPr>
          <p:cNvSpPr>
            <a:spLocks noGrp="1"/>
          </p:cNvSpPr>
          <p:nvPr>
            <p:ph type="title"/>
          </p:nvPr>
        </p:nvSpPr>
        <p:spPr>
          <a:xfrm>
            <a:off x="210527" y="2740333"/>
            <a:ext cx="4912458"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3010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BB991E-C355-C74E-AB05-DD116493A4E7}"/>
              </a:ext>
            </a:extLst>
          </p:cNvPr>
          <p:cNvSpPr/>
          <p:nvPr userDrawn="1"/>
        </p:nvSpPr>
        <p:spPr>
          <a:xfrm>
            <a:off x="0" y="2519371"/>
            <a:ext cx="12192000" cy="231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97E90021-D93F-5140-9F03-83BDBD781485}"/>
              </a:ext>
            </a:extLst>
          </p:cNvPr>
          <p:cNvSpPr>
            <a:spLocks noGrp="1"/>
          </p:cNvSpPr>
          <p:nvPr>
            <p:ph type="body" idx="10"/>
          </p:nvPr>
        </p:nvSpPr>
        <p:spPr>
          <a:xfrm>
            <a:off x="210527" y="4149685"/>
            <a:ext cx="4912458" cy="375956"/>
          </a:xfrm>
        </p:spPr>
        <p:txBody>
          <a:bodyPr>
            <a:normAutofit/>
          </a:bodyPr>
          <a:lstStyle>
            <a:lvl1pPr marL="0" indent="0">
              <a:buNone/>
              <a:defRPr sz="2000">
                <a:solidFill>
                  <a:schemeClr val="bg1"/>
                </a:solidFill>
                <a:latin typeface="Gotham Rounde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Title Placeholder 6">
            <a:extLst>
              <a:ext uri="{FF2B5EF4-FFF2-40B4-BE49-F238E27FC236}">
                <a16:creationId xmlns:a16="http://schemas.microsoft.com/office/drawing/2014/main" id="{14AF6AFA-2A56-A447-9D6A-6E08711A4857}"/>
              </a:ext>
            </a:extLst>
          </p:cNvPr>
          <p:cNvSpPr>
            <a:spLocks noGrp="1"/>
          </p:cNvSpPr>
          <p:nvPr>
            <p:ph type="title"/>
          </p:nvPr>
        </p:nvSpPr>
        <p:spPr>
          <a:xfrm>
            <a:off x="210527" y="2740333"/>
            <a:ext cx="4912458"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783298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3.png"/><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3.xml"/><Relationship Id="rId7"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245101"/>
      </p:ext>
    </p:extLst>
  </p:cSld>
  <p:clrMap bg1="lt1" tx1="dk1" bg2="lt2" tx2="dk2" accent1="accent1" accent2="accent2" accent3="accent3" accent4="accent4" accent5="accent5" accent6="accent6" hlink="hlink" folHlink="folHlink"/>
  <p:sldLayoutIdLst>
    <p:sldLayoutId id="2147483734" r:id="rId1"/>
    <p:sldLayoutId id="2147483736"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6B683A-0897-B545-86A4-89D58A0EB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59C60032-EC38-0345-AA88-93B230006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968191424"/>
      </p:ext>
    </p:extLst>
  </p:cSld>
  <p:clrMap bg1="lt1" tx1="dk1" bg2="lt2" tx2="dk2" accent1="accent1" accent2="accent2" accent3="accent3" accent4="accent4" accent5="accent5" accent6="accent6" hlink="hlink" folHlink="folHlink"/>
  <p:sldLayoutIdLst>
    <p:sldLayoutId id="2147483676" r:id="rId1"/>
    <p:sldLayoutId id="2147483681" r:id="rId2"/>
    <p:sldLayoutId id="2147483680" r:id="rId3"/>
    <p:sldLayoutId id="2147483698" r:id="rId4"/>
    <p:sldLayoutId id="2147483699" r:id="rId5"/>
    <p:sldLayoutId id="2147483700" r:id="rId6"/>
    <p:sldLayoutId id="2147483710" r:id="rId7"/>
    <p:sldLayoutId id="2147483711" r:id="rId8"/>
    <p:sldLayoutId id="2147483712" r:id="rId9"/>
    <p:sldLayoutId id="2147483721" r:id="rId10"/>
    <p:sldLayoutId id="2147483722" r:id="rId11"/>
    <p:sldLayoutId id="2147483723" r:id="rId12"/>
    <p:sldLayoutId id="2147483707" r:id="rId13"/>
    <p:sldLayoutId id="2147483708" r:id="rId14"/>
    <p:sldLayoutId id="2147483709"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Gotham Rounde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Rounded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Rounded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Rounded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Rounded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Round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70FE94-6D94-6A4E-843C-FB5C70C0E8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A491642-CE53-E649-9C9B-981D66E856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6929545"/>
      </p:ext>
    </p:extLst>
  </p:cSld>
  <p:clrMap bg1="lt1" tx1="dk1" bg2="lt2" tx2="dk2" accent1="accent1" accent2="accent2" accent3="accent3" accent4="accent4" accent5="accent5" accent6="accent6" hlink="hlink" folHlink="folHlink"/>
  <p:sldLayoutIdLst>
    <p:sldLayoutId id="2147483701" r:id="rId1"/>
    <p:sldLayoutId id="2147483738" r:id="rId2"/>
    <p:sldLayoutId id="2147483717" r:id="rId3"/>
  </p:sldLayoutIdLst>
  <p:hf sldNum="0" hdr="0" dt="0"/>
  <p:txStyles>
    <p:titleStyle>
      <a:lvl1pPr algn="l" defTabSz="914400" rtl="0" eaLnBrk="1" latinLnBrk="0" hangingPunct="1">
        <a:lnSpc>
          <a:spcPct val="90000"/>
        </a:lnSpc>
        <a:spcBef>
          <a:spcPct val="0"/>
        </a:spcBef>
        <a:buNone/>
        <a:defRPr sz="4400" kern="1200">
          <a:solidFill>
            <a:schemeClr val="bg1"/>
          </a:solidFill>
          <a:latin typeface="Gotham Rounde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otham Rounded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otham Rounded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otham Rounded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otham Rounded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otham Round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68312"/>
      </p:ext>
    </p:extLst>
  </p:cSld>
  <p:clrMap bg1="lt1" tx1="dk1" bg2="lt2" tx2="dk2" accent1="accent1" accent2="accent2" accent3="accent3" accent4="accent4" accent5="accent5" accent6="accent6" hlink="hlink" folHlink="folHlink"/>
  <p:sldLayoutIdLst>
    <p:sldLayoutId id="2147483702" r:id="rId1"/>
    <p:sldLayoutId id="2147483725"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7236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C4735-E859-914A-B44F-9F698F582F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A119A5F-08A0-4A4E-9F0F-E6BBA15479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8556209"/>
      </p:ext>
    </p:extLst>
  </p:cSld>
  <p:clrMap bg1="lt1" tx1="dk1" bg2="lt2" tx2="dk2" accent1="accent1" accent2="accent2" accent3="accent3" accent4="accent4" accent5="accent5" accent6="accent6" hlink="hlink" folHlink="folHlink"/>
  <p:sldLayoutIdLst>
    <p:sldLayoutId id="2147483683" r:id="rId1"/>
    <p:sldLayoutId id="2147483724" r:id="rId2"/>
    <p:sldLayoutId id="2147483739" r:id="rId3"/>
    <p:sldLayoutId id="2147483716" r:id="rId4"/>
    <p:sldLayoutId id="2147483714" r:id="rId5"/>
    <p:sldLayoutId id="2147483686" r:id="rId6"/>
    <p:sldLayoutId id="2147483689" r:id="rId7"/>
    <p:sldLayoutId id="2147483737" r:id="rId8"/>
  </p:sldLayoutIdLst>
  <p:hf sldNum="0" hdr="0" dt="0"/>
  <p:txStyles>
    <p:titleStyle>
      <a:lvl1pPr algn="l" defTabSz="914400" rtl="0" eaLnBrk="1" latinLnBrk="0" hangingPunct="1">
        <a:lnSpc>
          <a:spcPct val="90000"/>
        </a:lnSpc>
        <a:spcBef>
          <a:spcPct val="0"/>
        </a:spcBef>
        <a:buNone/>
        <a:defRPr sz="4400" kern="1200">
          <a:solidFill>
            <a:schemeClr val="bg1"/>
          </a:solidFill>
          <a:latin typeface="Gotham Rounde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otham Rounded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otham Rounded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otham Rounded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otham Rounded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otham Round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C4735-E859-914A-B44F-9F698F582F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A119A5F-08A0-4A4E-9F0F-E6BBA15479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87655"/>
      </p:ext>
    </p:extLst>
  </p:cSld>
  <p:clrMap bg1="lt1" tx1="dk1" bg2="lt2" tx2="dk2" accent1="accent1" accent2="accent2" accent3="accent3" accent4="accent4" accent5="accent5" accent6="accent6" hlink="hlink" folHlink="folHlink"/>
  <p:sldLayoutIdLst>
    <p:sldLayoutId id="2147483691" r:id="rId1"/>
    <p:sldLayoutId id="2147483703" r:id="rId2"/>
    <p:sldLayoutId id="2147483720" r:id="rId3"/>
    <p:sldLayoutId id="2147483715" r:id="rId4"/>
    <p:sldLayoutId id="2147483692" r:id="rId5"/>
    <p:sldLayoutId id="2147483697" r:id="rId6"/>
  </p:sldLayoutIdLst>
  <p:hf sldNum="0" hdr="0" dt="0"/>
  <p:txStyles>
    <p:titleStyle>
      <a:lvl1pPr algn="l" defTabSz="914400" rtl="0" eaLnBrk="1" latinLnBrk="0" hangingPunct="1">
        <a:lnSpc>
          <a:spcPct val="90000"/>
        </a:lnSpc>
        <a:spcBef>
          <a:spcPct val="0"/>
        </a:spcBef>
        <a:buNone/>
        <a:defRPr sz="4400" kern="1200">
          <a:solidFill>
            <a:srgbClr val="272361"/>
          </a:solidFill>
          <a:latin typeface="Gotham Rounde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72361"/>
          </a:solidFill>
          <a:latin typeface="Gotham Rounded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72361"/>
          </a:solidFill>
          <a:latin typeface="Gotham Rounded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72361"/>
          </a:solidFill>
          <a:latin typeface="Gotham Rounded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72361"/>
          </a:solidFill>
          <a:latin typeface="Gotham Rounded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72361"/>
          </a:solidFill>
          <a:latin typeface="Gotham Round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9.xml"/><Relationship Id="rId1" Type="http://schemas.openxmlformats.org/officeDocument/2006/relationships/video" Target="https://player.vimeo.com/video/442455099?app_id=122963" TargetMode="Externa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2361">
            <a:alpha val="33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E0DB-FC91-1F4F-9731-AD88A7BDC919}"/>
              </a:ext>
            </a:extLst>
          </p:cNvPr>
          <p:cNvSpPr>
            <a:spLocks noGrp="1"/>
          </p:cNvSpPr>
          <p:nvPr>
            <p:ph type="ctrTitle"/>
          </p:nvPr>
        </p:nvSpPr>
        <p:spPr/>
        <p:txBody>
          <a:bodyPr/>
          <a:lstStyle/>
          <a:p>
            <a:r>
              <a:rPr lang="en-US" dirty="0">
                <a:latin typeface="Calibri" panose="020F0502020204030204" pitchFamily="34" charset="0"/>
                <a:cs typeface="Calibri" panose="020F0502020204030204" pitchFamily="34" charset="0"/>
              </a:rPr>
              <a:t>Procedural Pearls</a:t>
            </a:r>
          </a:p>
        </p:txBody>
      </p:sp>
      <p:sp>
        <p:nvSpPr>
          <p:cNvPr id="3" name="Subtitle 2">
            <a:extLst>
              <a:ext uri="{FF2B5EF4-FFF2-40B4-BE49-F238E27FC236}">
                <a16:creationId xmlns:a16="http://schemas.microsoft.com/office/drawing/2014/main" id="{EA65EF3C-0FDF-B145-9C29-FC16D5FF22BF}"/>
              </a:ext>
            </a:extLst>
          </p:cNvPr>
          <p:cNvSpPr>
            <a:spLocks noGrp="1"/>
          </p:cNvSpPr>
          <p:nvPr>
            <p:ph type="subTitle" idx="1"/>
          </p:nvPr>
        </p:nvSpPr>
        <p:spPr/>
        <p:txBody>
          <a:bodyPr/>
          <a:lstStyle/>
          <a:p>
            <a:r>
              <a:rPr lang="en-US" dirty="0">
                <a:latin typeface="Calibri" panose="020F0502020204030204" pitchFamily="34" charset="0"/>
                <a:cs typeface="Calibri" panose="020F0502020204030204" pitchFamily="34" charset="0"/>
              </a:rPr>
              <a:t>A quick nonsurgical treatment</a:t>
            </a:r>
          </a:p>
        </p:txBody>
      </p:sp>
      <p:sp>
        <p:nvSpPr>
          <p:cNvPr id="4" name="Footer Placeholder 3">
            <a:extLst>
              <a:ext uri="{FF2B5EF4-FFF2-40B4-BE49-F238E27FC236}">
                <a16:creationId xmlns:a16="http://schemas.microsoft.com/office/drawing/2014/main" id="{A47F7873-CD9E-064F-96B4-DECA233D1039}"/>
              </a:ext>
            </a:extLst>
          </p:cNvPr>
          <p:cNvSpPr>
            <a:spLocks noGrp="1"/>
          </p:cNvSpPr>
          <p:nvPr>
            <p:ph type="ftr" sz="quarter" idx="11"/>
          </p:nvPr>
        </p:nvSpPr>
        <p:spPr>
          <a:xfrm>
            <a:off x="12525" y="5752070"/>
            <a:ext cx="3119557" cy="196785"/>
          </a:xfrm>
        </p:spPr>
        <p:txBody>
          <a:bodyPr/>
          <a:lstStyle/>
          <a:p>
            <a:r>
              <a:rPr lang="en-US" dirty="0">
                <a:latin typeface="Gotham Rounded Medium" pitchFamily="2" charset="77"/>
              </a:rPr>
              <a:t>© 2020 Palette Life Sciences. All rights reserved. </a:t>
            </a:r>
          </a:p>
        </p:txBody>
      </p:sp>
    </p:spTree>
    <p:extLst>
      <p:ext uri="{BB962C8B-B14F-4D97-AF65-F5344CB8AC3E}">
        <p14:creationId xmlns:p14="http://schemas.microsoft.com/office/powerpoint/2010/main" val="471269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347614-0429-3D41-8A42-3E9445BE3547}"/>
              </a:ext>
            </a:extLst>
          </p:cNvPr>
          <p:cNvSpPr>
            <a:spLocks noGrp="1"/>
          </p:cNvSpPr>
          <p:nvPr>
            <p:ph idx="1"/>
          </p:nvPr>
        </p:nvSpPr>
        <p:spPr>
          <a:xfrm>
            <a:off x="4523114" y="470710"/>
            <a:ext cx="7535536" cy="605452"/>
          </a:xfrm>
        </p:spPr>
        <p:txBody>
          <a:bodyPr/>
          <a:lstStyle/>
          <a:p>
            <a:pPr marL="0" indent="0">
              <a:buNone/>
            </a:pPr>
            <a:r>
              <a:rPr lang="en-US" dirty="0">
                <a:latin typeface="Calibri" panose="020F0502020204030204" pitchFamily="34" charset="0"/>
                <a:cs typeface="Calibri" panose="020F0502020204030204" pitchFamily="34" charset="0"/>
              </a:rPr>
              <a:t>During Injection</a:t>
            </a:r>
          </a:p>
          <a:p>
            <a:pPr marL="0" indent="0">
              <a:buNone/>
            </a:pPr>
            <a:endParaRPr lang="en-US" dirty="0"/>
          </a:p>
          <a:p>
            <a:pPr marL="0" indent="0">
              <a:buNone/>
            </a:pPr>
            <a:endParaRPr lang="en-US" dirty="0"/>
          </a:p>
        </p:txBody>
      </p:sp>
      <p:sp>
        <p:nvSpPr>
          <p:cNvPr id="4" name="Text Placeholder 3">
            <a:extLst>
              <a:ext uri="{FF2B5EF4-FFF2-40B4-BE49-F238E27FC236}">
                <a16:creationId xmlns:a16="http://schemas.microsoft.com/office/drawing/2014/main" id="{455E67C0-B080-AE4E-BD1A-2D7061DA5BFC}"/>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Visualization</a:t>
            </a:r>
          </a:p>
        </p:txBody>
      </p:sp>
      <p:sp>
        <p:nvSpPr>
          <p:cNvPr id="8" name="Text Placeholder 7">
            <a:extLst>
              <a:ext uri="{FF2B5EF4-FFF2-40B4-BE49-F238E27FC236}">
                <a16:creationId xmlns:a16="http://schemas.microsoft.com/office/drawing/2014/main" id="{2BEC972D-4F02-EF45-A17E-73CC01D41B56}"/>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1FAB394F-049C-7843-8466-DBB2BB91DC25}"/>
              </a:ext>
            </a:extLst>
          </p:cNvPr>
          <p:cNvSpPr>
            <a:spLocks noGrp="1"/>
          </p:cNvSpPr>
          <p:nvPr>
            <p:ph type="body" sz="quarter" idx="12"/>
          </p:nvPr>
        </p:nvSpPr>
        <p:spPr/>
        <p:txBody>
          <a:bodyPr>
            <a:normAutofit lnSpcReduction="10000"/>
          </a:bodyPr>
          <a:lstStyle/>
          <a:p>
            <a:pPr marL="228600" indent="-228600">
              <a:buFont typeface="+mj-lt"/>
              <a:buAutoNum type="arabicPeriod"/>
            </a:pPr>
            <a:r>
              <a:rPr lang="en-US" dirty="0">
                <a:latin typeface="Calibri" panose="020F0502020204030204" pitchFamily="34" charset="0"/>
                <a:cs typeface="Calibri" panose="020F0502020204030204" pitchFamily="34" charset="0"/>
              </a:rPr>
              <a:t>Solesta Package Insert. Santa Barbara, CA: Palette Life Sciences</a:t>
            </a:r>
          </a:p>
          <a:p>
            <a:pPr marL="228600" indent="-228600">
              <a:buFont typeface="+mj-lt"/>
              <a:buAutoNum type="arabicPeriod"/>
            </a:pPr>
            <a:r>
              <a:rPr lang="en-US" dirty="0">
                <a:latin typeface="Calibri" panose="020F0502020204030204" pitchFamily="34" charset="0"/>
                <a:cs typeface="Calibri" panose="020F0502020204030204" pitchFamily="34" charset="0"/>
              </a:rPr>
              <a:t>“Physician training and certification video.” </a:t>
            </a:r>
            <a:r>
              <a:rPr lang="en-US" i="1" dirty="0">
                <a:latin typeface="Calibri" panose="020F0502020204030204" pitchFamily="34" charset="0"/>
                <a:cs typeface="Calibri" panose="020F0502020204030204" pitchFamily="34" charset="0"/>
              </a:rPr>
              <a:t>Training and certification for administering Solesta</a:t>
            </a:r>
            <a:r>
              <a:rPr lang="en-US" dirty="0">
                <a:latin typeface="Calibri" panose="020F0502020204030204" pitchFamily="34" charset="0"/>
                <a:cs typeface="Calibri" panose="020F0502020204030204" pitchFamily="34" charset="0"/>
              </a:rPr>
              <a:t>, Palette Life Sciences, Inc., </a:t>
            </a:r>
            <a:r>
              <a:rPr lang="en-US" dirty="0" err="1">
                <a:latin typeface="Calibri" panose="020F0502020204030204" pitchFamily="34" charset="0"/>
                <a:cs typeface="Calibri" panose="020F0502020204030204" pitchFamily="34" charset="0"/>
              </a:rPr>
              <a:t>www.mysolesta.com</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solesta</a:t>
            </a:r>
            <a:r>
              <a:rPr lang="en-US" dirty="0">
                <a:latin typeface="Calibri" panose="020F0502020204030204" pitchFamily="34" charset="0"/>
                <a:cs typeface="Calibri" panose="020F0502020204030204" pitchFamily="34" charset="0"/>
              </a:rPr>
              <a:t>-training-and-certification.</a:t>
            </a:r>
          </a:p>
        </p:txBody>
      </p:sp>
      <p:pic>
        <p:nvPicPr>
          <p:cNvPr id="10" name="Picture 9" descr="A picture containing instrument&#10;&#10;Description automatically generated">
            <a:extLst>
              <a:ext uri="{FF2B5EF4-FFF2-40B4-BE49-F238E27FC236}">
                <a16:creationId xmlns:a16="http://schemas.microsoft.com/office/drawing/2014/main" id="{4057B3A4-1D44-7F43-A70E-73B33B07313F}"/>
              </a:ext>
            </a:extLst>
          </p:cNvPr>
          <p:cNvPicPr>
            <a:picLocks noChangeAspect="1"/>
          </p:cNvPicPr>
          <p:nvPr/>
        </p:nvPicPr>
        <p:blipFill>
          <a:blip r:embed="rId2"/>
          <a:stretch>
            <a:fillRect/>
          </a:stretch>
        </p:blipFill>
        <p:spPr>
          <a:xfrm>
            <a:off x="4506034" y="3002980"/>
            <a:ext cx="4995318" cy="3122074"/>
          </a:xfrm>
          <a:prstGeom prst="rect">
            <a:avLst/>
          </a:prstGeom>
        </p:spPr>
      </p:pic>
      <p:sp>
        <p:nvSpPr>
          <p:cNvPr id="11" name="Rectangle 10">
            <a:extLst>
              <a:ext uri="{FF2B5EF4-FFF2-40B4-BE49-F238E27FC236}">
                <a16:creationId xmlns:a16="http://schemas.microsoft.com/office/drawing/2014/main" id="{B544716E-C148-0E44-BD0F-F82613844584}"/>
              </a:ext>
            </a:extLst>
          </p:cNvPr>
          <p:cNvSpPr/>
          <p:nvPr/>
        </p:nvSpPr>
        <p:spPr>
          <a:xfrm>
            <a:off x="4506034" y="1000955"/>
            <a:ext cx="6096000" cy="1815882"/>
          </a:xfrm>
          <a:prstGeom prst="rect">
            <a:avLst/>
          </a:prstGeom>
        </p:spPr>
        <p:txBody>
          <a:bodyPr>
            <a:spAutoFit/>
          </a:bodyPr>
          <a:lstStyle/>
          <a:p>
            <a:pPr marL="285750" indent="-285750">
              <a:buClr>
                <a:srgbClr val="4CC6E5"/>
              </a:buClr>
              <a:buFont typeface="System Font Regular"/>
              <a:buChar char="→"/>
            </a:pPr>
            <a:r>
              <a:rPr lang="en-US" sz="1600" dirty="0">
                <a:solidFill>
                  <a:srgbClr val="272361"/>
                </a:solidFill>
              </a:rPr>
              <a:t>The </a:t>
            </a:r>
            <a:r>
              <a:rPr lang="en-US" sz="1600" dirty="0">
                <a:solidFill>
                  <a:srgbClr val="4CC6E5"/>
                </a:solidFill>
              </a:rPr>
              <a:t>dentate line </a:t>
            </a:r>
            <a:r>
              <a:rPr lang="en-US" sz="1600" dirty="0">
                <a:solidFill>
                  <a:srgbClr val="272361"/>
                </a:solidFill>
              </a:rPr>
              <a:t>can vary due to anatomical variation, age, disease or overlapping rectal mucosa</a:t>
            </a:r>
            <a:r>
              <a:rPr lang="en-US" sz="1600" baseline="30000" dirty="0">
                <a:solidFill>
                  <a:srgbClr val="4CC6E5"/>
                </a:solidFill>
              </a:rPr>
              <a:t>2</a:t>
            </a:r>
            <a:endParaRPr lang="en-US" sz="1600" dirty="0">
              <a:solidFill>
                <a:srgbClr val="4CC6E5"/>
              </a:solidFill>
            </a:endParaRPr>
          </a:p>
          <a:p>
            <a:pPr marL="285750" indent="-285750">
              <a:buClr>
                <a:srgbClr val="4CC6E5"/>
              </a:buClr>
              <a:buFont typeface="System Font Regular"/>
              <a:buChar char="→"/>
            </a:pPr>
            <a:r>
              <a:rPr lang="en-US" sz="1600" dirty="0">
                <a:solidFill>
                  <a:srgbClr val="272361"/>
                </a:solidFill>
              </a:rPr>
              <a:t>The general area of injection is about 2 cm from the </a:t>
            </a:r>
            <a:r>
              <a:rPr lang="en-US" sz="1600" dirty="0">
                <a:solidFill>
                  <a:srgbClr val="4CC6E5"/>
                </a:solidFill>
              </a:rPr>
              <a:t>anal verge</a:t>
            </a:r>
            <a:r>
              <a:rPr lang="en-US" sz="1600" baseline="30000" dirty="0">
                <a:solidFill>
                  <a:srgbClr val="4CC6E5"/>
                </a:solidFill>
              </a:rPr>
              <a:t>2</a:t>
            </a:r>
            <a:endParaRPr lang="en-US" sz="1600" dirty="0">
              <a:solidFill>
                <a:srgbClr val="4CC6E5"/>
              </a:solidFill>
            </a:endParaRPr>
          </a:p>
          <a:p>
            <a:pPr marL="285750" indent="-285750">
              <a:buClr>
                <a:srgbClr val="4CC6E5"/>
              </a:buClr>
              <a:buFont typeface="System Font Regular"/>
              <a:buChar char="→"/>
            </a:pPr>
            <a:r>
              <a:rPr lang="en-US" sz="1600" dirty="0">
                <a:solidFill>
                  <a:srgbClr val="272361"/>
                </a:solidFill>
              </a:rPr>
              <a:t>If the patient feels pain, move the needle cephalad and proximal (towards the head and center) until no pain is reported</a:t>
            </a:r>
            <a:r>
              <a:rPr lang="en-US" sz="1600" baseline="30000" dirty="0">
                <a:solidFill>
                  <a:srgbClr val="4CC6E5"/>
                </a:solidFill>
              </a:rPr>
              <a:t>1</a:t>
            </a:r>
            <a:endParaRPr lang="en-US" sz="1600" dirty="0">
              <a:solidFill>
                <a:srgbClr val="4CC6E5"/>
              </a:solidFill>
            </a:endParaRPr>
          </a:p>
          <a:p>
            <a:pPr marL="285750" indent="-285750">
              <a:buClr>
                <a:srgbClr val="4CC6E5"/>
              </a:buClr>
              <a:buFont typeface="System Font Regular"/>
              <a:buChar char="→"/>
            </a:pPr>
            <a:r>
              <a:rPr lang="en-US" sz="1600" dirty="0">
                <a:solidFill>
                  <a:srgbClr val="272361"/>
                </a:solidFill>
              </a:rPr>
              <a:t>Bleeding may be stemmed with direct firm pressure and a long surgical swab</a:t>
            </a:r>
            <a:r>
              <a:rPr lang="en-US" sz="1600" baseline="30000" dirty="0">
                <a:solidFill>
                  <a:srgbClr val="4CC6E5"/>
                </a:solidFill>
              </a:rPr>
              <a:t>2</a:t>
            </a:r>
            <a:endParaRPr lang="en-US" sz="1600" dirty="0">
              <a:solidFill>
                <a:srgbClr val="4CC6E5"/>
              </a:solidFill>
            </a:endParaRPr>
          </a:p>
        </p:txBody>
      </p:sp>
    </p:spTree>
    <p:extLst>
      <p:ext uri="{BB962C8B-B14F-4D97-AF65-F5344CB8AC3E}">
        <p14:creationId xmlns:p14="http://schemas.microsoft.com/office/powerpoint/2010/main" val="1447374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347614-0429-3D41-8A42-3E9445BE3547}"/>
              </a:ext>
            </a:extLst>
          </p:cNvPr>
          <p:cNvSpPr>
            <a:spLocks noGrp="1"/>
          </p:cNvSpPr>
          <p:nvPr>
            <p:ph idx="1"/>
          </p:nvPr>
        </p:nvSpPr>
        <p:spPr>
          <a:xfrm>
            <a:off x="4523114" y="470710"/>
            <a:ext cx="7535536" cy="605452"/>
          </a:xfrm>
        </p:spPr>
        <p:txBody>
          <a:bodyPr/>
          <a:lstStyle/>
          <a:p>
            <a:pPr marL="0" indent="0">
              <a:buNone/>
            </a:pPr>
            <a:r>
              <a:rPr lang="en-US" dirty="0"/>
              <a:t>A</a:t>
            </a:r>
            <a:r>
              <a:rPr lang="en-US" dirty="0">
                <a:latin typeface="Calibri" panose="020F0502020204030204" pitchFamily="34" charset="0"/>
                <a:cs typeface="Calibri" panose="020F0502020204030204" pitchFamily="34" charset="0"/>
              </a:rPr>
              <a:t>fter Injection</a:t>
            </a:r>
          </a:p>
          <a:p>
            <a:pPr marL="0" indent="0">
              <a:buNone/>
            </a:pPr>
            <a:endParaRPr lang="en-US" dirty="0"/>
          </a:p>
          <a:p>
            <a:pPr marL="0" indent="0">
              <a:buNone/>
            </a:pPr>
            <a:endParaRPr lang="en-US" dirty="0"/>
          </a:p>
        </p:txBody>
      </p:sp>
      <p:sp>
        <p:nvSpPr>
          <p:cNvPr id="4" name="Text Placeholder 3">
            <a:extLst>
              <a:ext uri="{FF2B5EF4-FFF2-40B4-BE49-F238E27FC236}">
                <a16:creationId xmlns:a16="http://schemas.microsoft.com/office/drawing/2014/main" id="{455E67C0-B080-AE4E-BD1A-2D7061DA5BFC}"/>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Visualization</a:t>
            </a:r>
          </a:p>
        </p:txBody>
      </p:sp>
      <p:sp>
        <p:nvSpPr>
          <p:cNvPr id="8" name="Text Placeholder 7">
            <a:extLst>
              <a:ext uri="{FF2B5EF4-FFF2-40B4-BE49-F238E27FC236}">
                <a16:creationId xmlns:a16="http://schemas.microsoft.com/office/drawing/2014/main" id="{2BEC972D-4F02-EF45-A17E-73CC01D41B56}"/>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1FAB394F-049C-7843-8466-DBB2BB91DC25}"/>
              </a:ext>
            </a:extLst>
          </p:cNvPr>
          <p:cNvSpPr>
            <a:spLocks noGrp="1"/>
          </p:cNvSpPr>
          <p:nvPr>
            <p:ph type="body" sz="quarter" idx="12"/>
          </p:nvPr>
        </p:nvSpPr>
        <p:spPr/>
        <p:txBody>
          <a:bodyPr>
            <a:normAutofit/>
          </a:bodyPr>
          <a:lstStyle/>
          <a:p>
            <a:pPr marL="228600" indent="-228600">
              <a:buFont typeface="+mj-lt"/>
              <a:buAutoNum type="arabicPeriod"/>
            </a:pPr>
            <a:r>
              <a:rPr lang="en-US" dirty="0">
                <a:latin typeface="Calibri" panose="020F0502020204030204" pitchFamily="34" charset="0"/>
                <a:cs typeface="Calibri" panose="020F0502020204030204" pitchFamily="34" charset="0"/>
              </a:rPr>
              <a:t>“Physician training and certification video.” </a:t>
            </a:r>
            <a:r>
              <a:rPr lang="en-US" i="1" dirty="0">
                <a:latin typeface="Calibri" panose="020F0502020204030204" pitchFamily="34" charset="0"/>
                <a:cs typeface="Calibri" panose="020F0502020204030204" pitchFamily="34" charset="0"/>
              </a:rPr>
              <a:t>Training and certification for administering Solesta</a:t>
            </a:r>
            <a:r>
              <a:rPr lang="en-US" dirty="0">
                <a:latin typeface="Calibri" panose="020F0502020204030204" pitchFamily="34" charset="0"/>
                <a:cs typeface="Calibri" panose="020F0502020204030204" pitchFamily="34" charset="0"/>
              </a:rPr>
              <a:t>, Palette Life Sciences, Inc., </a:t>
            </a:r>
            <a:r>
              <a:rPr lang="en-US" dirty="0" err="1">
                <a:latin typeface="Calibri" panose="020F0502020204030204" pitchFamily="34" charset="0"/>
                <a:cs typeface="Calibri" panose="020F0502020204030204" pitchFamily="34" charset="0"/>
              </a:rPr>
              <a:t>www.mysolesta.com</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solesta</a:t>
            </a:r>
            <a:r>
              <a:rPr lang="en-US" dirty="0">
                <a:latin typeface="Calibri" panose="020F0502020204030204" pitchFamily="34" charset="0"/>
                <a:cs typeface="Calibri" panose="020F0502020204030204" pitchFamily="34" charset="0"/>
              </a:rPr>
              <a:t>-training-and-certification.</a:t>
            </a:r>
          </a:p>
        </p:txBody>
      </p:sp>
      <p:sp>
        <p:nvSpPr>
          <p:cNvPr id="9" name="Rectangle 8">
            <a:extLst>
              <a:ext uri="{FF2B5EF4-FFF2-40B4-BE49-F238E27FC236}">
                <a16:creationId xmlns:a16="http://schemas.microsoft.com/office/drawing/2014/main" id="{C4F158A8-C11F-0243-AB27-4D0C77927780}"/>
              </a:ext>
            </a:extLst>
          </p:cNvPr>
          <p:cNvSpPr/>
          <p:nvPr/>
        </p:nvSpPr>
        <p:spPr>
          <a:xfrm>
            <a:off x="4506034" y="1144432"/>
            <a:ext cx="6096000" cy="1477328"/>
          </a:xfrm>
          <a:prstGeom prst="rect">
            <a:avLst/>
          </a:prstGeom>
        </p:spPr>
        <p:txBody>
          <a:bodyPr>
            <a:spAutoFit/>
          </a:bodyPr>
          <a:lstStyle/>
          <a:p>
            <a:pPr marL="285750" indent="-285750">
              <a:buClr>
                <a:srgbClr val="4CC6E5"/>
              </a:buClr>
              <a:buFont typeface="System Font Regular"/>
              <a:buChar char="→"/>
            </a:pPr>
            <a:r>
              <a:rPr lang="en-US" dirty="0">
                <a:solidFill>
                  <a:srgbClr val="272361"/>
                </a:solidFill>
              </a:rPr>
              <a:t>A pillowing or slight bulging effect beneath the submucosal layer may be seen</a:t>
            </a:r>
            <a:r>
              <a:rPr lang="en-US" baseline="30000" dirty="0">
                <a:solidFill>
                  <a:srgbClr val="4CC6E5"/>
                </a:solidFill>
              </a:rPr>
              <a:t>1</a:t>
            </a:r>
            <a:endParaRPr lang="en-US" dirty="0">
              <a:solidFill>
                <a:srgbClr val="4CC6E5"/>
              </a:solidFill>
            </a:endParaRPr>
          </a:p>
          <a:p>
            <a:pPr marL="285750" indent="-285750">
              <a:buClr>
                <a:srgbClr val="4CC6E5"/>
              </a:buClr>
              <a:buFont typeface="System Font Regular"/>
              <a:buChar char="→"/>
            </a:pPr>
            <a:r>
              <a:rPr lang="en-US" dirty="0">
                <a:solidFill>
                  <a:srgbClr val="272361"/>
                </a:solidFill>
              </a:rPr>
              <a:t>When properly placed submucosally, lack of 4 distinct bulges does not hinder effectiveness or indicate the injection was not performed correctly</a:t>
            </a:r>
            <a:r>
              <a:rPr lang="en-US" baseline="30000" dirty="0">
                <a:solidFill>
                  <a:srgbClr val="4CC6E5"/>
                </a:solidFill>
              </a:rPr>
              <a:t>1</a:t>
            </a:r>
            <a:endParaRPr lang="en-US" dirty="0">
              <a:solidFill>
                <a:srgbClr val="4CC6E5"/>
              </a:solidFill>
            </a:endParaRPr>
          </a:p>
        </p:txBody>
      </p:sp>
      <p:sp>
        <p:nvSpPr>
          <p:cNvPr id="12" name="Content Placeholder 1">
            <a:extLst>
              <a:ext uri="{FF2B5EF4-FFF2-40B4-BE49-F238E27FC236}">
                <a16:creationId xmlns:a16="http://schemas.microsoft.com/office/drawing/2014/main" id="{D0A8D523-4579-3B40-BC36-AAB5971EBFA2}"/>
              </a:ext>
            </a:extLst>
          </p:cNvPr>
          <p:cNvSpPr txBox="1">
            <a:spLocks/>
          </p:cNvSpPr>
          <p:nvPr/>
        </p:nvSpPr>
        <p:spPr>
          <a:xfrm>
            <a:off x="4523114" y="2639189"/>
            <a:ext cx="7535536" cy="6054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72361"/>
                </a:solidFill>
                <a:latin typeface="Gotham Rounded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72361"/>
                </a:solidFill>
                <a:latin typeface="Gotham Rounded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72361"/>
                </a:solidFill>
                <a:latin typeface="Gotham Rounded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72361"/>
                </a:solidFill>
                <a:latin typeface="Gotham Rounded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72361"/>
                </a:solidFill>
                <a:latin typeface="Gotham Round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Hemorrhoids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13" name="Rectangle 12">
            <a:extLst>
              <a:ext uri="{FF2B5EF4-FFF2-40B4-BE49-F238E27FC236}">
                <a16:creationId xmlns:a16="http://schemas.microsoft.com/office/drawing/2014/main" id="{B77278B4-7676-7A47-A532-4C13A1659E48}"/>
              </a:ext>
            </a:extLst>
          </p:cNvPr>
          <p:cNvSpPr/>
          <p:nvPr/>
        </p:nvSpPr>
        <p:spPr>
          <a:xfrm>
            <a:off x="4506034" y="3312911"/>
            <a:ext cx="6096000" cy="1200329"/>
          </a:xfrm>
          <a:prstGeom prst="rect">
            <a:avLst/>
          </a:prstGeom>
        </p:spPr>
        <p:txBody>
          <a:bodyPr>
            <a:spAutoFit/>
          </a:bodyPr>
          <a:lstStyle/>
          <a:p>
            <a:pPr marL="285750" indent="-285750">
              <a:buClr>
                <a:srgbClr val="4CC6E5"/>
              </a:buClr>
              <a:buFont typeface="System Font Regular"/>
              <a:buChar char="→"/>
            </a:pPr>
            <a:r>
              <a:rPr lang="en-US" dirty="0">
                <a:solidFill>
                  <a:srgbClr val="272361"/>
                </a:solidFill>
              </a:rPr>
              <a:t>Hemorrhoidal tissue is blue and bulging in appearance; mucosal tissue is pink and flat</a:t>
            </a:r>
          </a:p>
          <a:p>
            <a:pPr marL="285750" indent="-285750">
              <a:buClr>
                <a:srgbClr val="4CC6E5"/>
              </a:buClr>
              <a:buFont typeface="System Font Regular"/>
              <a:buChar char="→"/>
            </a:pPr>
            <a:r>
              <a:rPr lang="en-US" dirty="0">
                <a:solidFill>
                  <a:srgbClr val="272361"/>
                </a:solidFill>
              </a:rPr>
              <a:t>Inject superior or lateral, adjacent to the hemorrhoids and not into them</a:t>
            </a:r>
            <a:r>
              <a:rPr lang="en-US" baseline="30000" dirty="0">
                <a:solidFill>
                  <a:srgbClr val="4CC6E5"/>
                </a:solidFill>
              </a:rPr>
              <a:t>1</a:t>
            </a:r>
            <a:r>
              <a:rPr lang="en-US" dirty="0">
                <a:solidFill>
                  <a:srgbClr val="272361"/>
                </a:solidFill>
              </a:rPr>
              <a:t> </a:t>
            </a:r>
          </a:p>
        </p:txBody>
      </p:sp>
    </p:spTree>
    <p:extLst>
      <p:ext uri="{BB962C8B-B14F-4D97-AF65-F5344CB8AC3E}">
        <p14:creationId xmlns:p14="http://schemas.microsoft.com/office/powerpoint/2010/main" val="4061195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3B37CB-84F7-6743-9E6C-920A09769694}"/>
              </a:ext>
            </a:extLst>
          </p:cNvPr>
          <p:cNvSpPr>
            <a:spLocks noGrp="1"/>
          </p:cNvSpPr>
          <p:nvPr>
            <p:ph idx="1"/>
          </p:nvPr>
        </p:nvSpPr>
        <p:spPr/>
        <p:txBody>
          <a:bodyPr>
            <a:normAutofit fontScale="55000" lnSpcReduction="20000"/>
          </a:bodyPr>
          <a:lstStyle/>
          <a:p>
            <a:pPr marL="514350" indent="-514350">
              <a:lnSpc>
                <a:spcPct val="120000"/>
              </a:lnSpc>
              <a:buClr>
                <a:srgbClr val="4CC6E5"/>
              </a:buClr>
              <a:buFont typeface="+mj-lt"/>
              <a:buAutoNum type="arabicPeriod"/>
            </a:pPr>
            <a:r>
              <a:rPr lang="en-US" dirty="0">
                <a:latin typeface="Calibri" panose="020F0502020204030204" pitchFamily="34" charset="0"/>
                <a:cs typeface="Calibri" panose="020F0502020204030204" pitchFamily="34" charset="0"/>
              </a:rPr>
              <a:t>Immediately after the procedure, the patient should rest at the clinic for 60 minutes</a:t>
            </a:r>
          </a:p>
          <a:p>
            <a:pPr marL="514350" indent="-514350">
              <a:lnSpc>
                <a:spcPct val="120000"/>
              </a:lnSpc>
              <a:buClr>
                <a:srgbClr val="4CC6E5"/>
              </a:buClr>
              <a:buFont typeface="+mj-lt"/>
              <a:buAutoNum type="arabicPeriod"/>
            </a:pPr>
            <a:r>
              <a:rPr lang="en-US" dirty="0">
                <a:latin typeface="Calibri" panose="020F0502020204030204" pitchFamily="34" charset="0"/>
                <a:cs typeface="Calibri" panose="020F0502020204030204" pitchFamily="34" charset="0"/>
              </a:rPr>
              <a:t>If no bleeding or other treatment-related symptoms are observed during this time, the patient may leave</a:t>
            </a:r>
          </a:p>
          <a:p>
            <a:pPr marL="514350" indent="-514350">
              <a:lnSpc>
                <a:spcPct val="120000"/>
              </a:lnSpc>
              <a:buClr>
                <a:srgbClr val="4CC6E5"/>
              </a:buClr>
              <a:buFont typeface="+mj-lt"/>
              <a:buAutoNum type="arabicPeriod"/>
            </a:pPr>
            <a:r>
              <a:rPr lang="en-US" dirty="0">
                <a:latin typeface="Calibri" panose="020F0502020204030204" pitchFamily="34" charset="0"/>
                <a:cs typeface="Calibri" panose="020F0502020204030204" pitchFamily="34" charset="0"/>
              </a:rPr>
              <a:t>Stool softeners may be used until the first defecation occurs</a:t>
            </a:r>
          </a:p>
          <a:p>
            <a:pPr marL="514350" indent="-514350">
              <a:lnSpc>
                <a:spcPct val="120000"/>
              </a:lnSpc>
              <a:buClr>
                <a:srgbClr val="4CC6E5"/>
              </a:buClr>
              <a:buFont typeface="+mj-lt"/>
              <a:buAutoNum type="arabicPeriod"/>
            </a:pPr>
            <a:r>
              <a:rPr lang="en-US" dirty="0">
                <a:latin typeface="Calibri" panose="020F0502020204030204" pitchFamily="34" charset="0"/>
                <a:cs typeface="Calibri" panose="020F0502020204030204" pitchFamily="34" charset="0"/>
              </a:rPr>
              <a:t>Analgesics other than nonsteroidal anti-inflammatory drugs (NSAIDs) may be prescribed, if needed</a:t>
            </a:r>
          </a:p>
          <a:p>
            <a:pPr marL="514350" indent="-514350">
              <a:lnSpc>
                <a:spcPct val="120000"/>
              </a:lnSpc>
              <a:buClr>
                <a:srgbClr val="4CC6E5"/>
              </a:buClr>
              <a:buFont typeface="+mj-lt"/>
              <a:buAutoNum type="arabicPeriod"/>
            </a:pPr>
            <a:r>
              <a:rPr lang="en-US" dirty="0">
                <a:latin typeface="Calibri" panose="020F0502020204030204" pitchFamily="34" charset="0"/>
                <a:cs typeface="Calibri" panose="020F0502020204030204" pitchFamily="34" charset="0"/>
              </a:rPr>
              <a:t>Inform of the risk of infection and bleeding</a:t>
            </a:r>
          </a:p>
          <a:p>
            <a:pPr marL="514350" indent="-514350">
              <a:lnSpc>
                <a:spcPct val="120000"/>
              </a:lnSpc>
              <a:buClr>
                <a:srgbClr val="4CC6E5"/>
              </a:buClr>
              <a:buFont typeface="+mj-lt"/>
              <a:buAutoNum type="arabicPeriod"/>
            </a:pPr>
            <a:r>
              <a:rPr lang="en-US" dirty="0">
                <a:latin typeface="Calibri" panose="020F0502020204030204" pitchFamily="34" charset="0"/>
                <a:cs typeface="Calibri" panose="020F0502020204030204" pitchFamily="34" charset="0"/>
              </a:rPr>
              <a:t>The patient should be instructed to avoid:</a:t>
            </a:r>
          </a:p>
          <a:p>
            <a:pPr lvl="1">
              <a:lnSpc>
                <a:spcPct val="120000"/>
              </a:lnSpc>
              <a:buClr>
                <a:srgbClr val="4CC6E5"/>
              </a:buClr>
              <a:buFont typeface="System Font Regular"/>
              <a:buChar char="→"/>
            </a:pPr>
            <a:r>
              <a:rPr lang="en-US" dirty="0">
                <a:latin typeface="Calibri" panose="020F0502020204030204" pitchFamily="34" charset="0"/>
                <a:cs typeface="Calibri" panose="020F0502020204030204" pitchFamily="34" charset="0"/>
              </a:rPr>
              <a:t>Hot baths during the first 24 hours</a:t>
            </a:r>
          </a:p>
          <a:p>
            <a:pPr lvl="1">
              <a:lnSpc>
                <a:spcPct val="120000"/>
              </a:lnSpc>
              <a:buClr>
                <a:srgbClr val="4CC6E5"/>
              </a:buClr>
              <a:buFont typeface="System Font Regular"/>
              <a:buChar char="→"/>
            </a:pPr>
            <a:r>
              <a:rPr lang="en-US" dirty="0">
                <a:latin typeface="Calibri" panose="020F0502020204030204" pitchFamily="34" charset="0"/>
                <a:cs typeface="Calibri" panose="020F0502020204030204" pitchFamily="34" charset="0"/>
              </a:rPr>
              <a:t>Physical activity for 24 hours</a:t>
            </a:r>
          </a:p>
          <a:p>
            <a:pPr marL="457200" lvl="1" indent="0">
              <a:lnSpc>
                <a:spcPct val="120000"/>
              </a:lnSpc>
              <a:buClr>
                <a:srgbClr val="4CC6E5"/>
              </a:buClr>
              <a:buNone/>
            </a:pPr>
            <a:r>
              <a:rPr lang="en-US" dirty="0">
                <a:latin typeface="Calibri" panose="020F0502020204030204" pitchFamily="34" charset="0"/>
                <a:cs typeface="Calibri" panose="020F0502020204030204" pitchFamily="34" charset="0"/>
              </a:rPr>
              <a:t>	</a:t>
            </a:r>
            <a:r>
              <a:rPr lang="en-US" i="1" dirty="0">
                <a:solidFill>
                  <a:srgbClr val="4CC6E5"/>
                </a:solidFill>
                <a:latin typeface="Calibri" panose="020F0502020204030204" pitchFamily="34" charset="0"/>
                <a:cs typeface="Calibri" panose="020F0502020204030204" pitchFamily="34" charset="0"/>
              </a:rPr>
              <a:t>e.g., horseback riding, bicycling and jogging, etc.</a:t>
            </a:r>
          </a:p>
          <a:p>
            <a:pPr lvl="1">
              <a:lnSpc>
                <a:spcPct val="120000"/>
              </a:lnSpc>
              <a:buClr>
                <a:srgbClr val="4CC6E5"/>
              </a:buClr>
              <a:buFont typeface="System Font Regular"/>
              <a:buChar char="→"/>
            </a:pPr>
            <a:r>
              <a:rPr lang="en-US" dirty="0">
                <a:latin typeface="Calibri" panose="020F0502020204030204" pitchFamily="34" charset="0"/>
                <a:cs typeface="Calibri" panose="020F0502020204030204" pitchFamily="34" charset="0"/>
              </a:rPr>
              <a:t>Anti-diarrheal drugs for 1 week</a:t>
            </a:r>
          </a:p>
          <a:p>
            <a:pPr lvl="1">
              <a:lnSpc>
                <a:spcPct val="120000"/>
              </a:lnSpc>
              <a:buClr>
                <a:srgbClr val="4CC6E5"/>
              </a:buClr>
              <a:buFont typeface="System Font Regular"/>
              <a:buChar char="→"/>
            </a:pPr>
            <a:r>
              <a:rPr lang="en-US" dirty="0">
                <a:latin typeface="Calibri" panose="020F0502020204030204" pitchFamily="34" charset="0"/>
                <a:cs typeface="Calibri" panose="020F0502020204030204" pitchFamily="34" charset="0"/>
              </a:rPr>
              <a:t>Sexual intercourse for 1 week</a:t>
            </a:r>
          </a:p>
          <a:p>
            <a:pPr lvl="1">
              <a:lnSpc>
                <a:spcPct val="120000"/>
              </a:lnSpc>
              <a:buClr>
                <a:srgbClr val="4CC6E5"/>
              </a:buClr>
              <a:buFont typeface="System Font Regular"/>
              <a:buChar char="→"/>
            </a:pPr>
            <a:r>
              <a:rPr lang="en-US" dirty="0">
                <a:latin typeface="Calibri" panose="020F0502020204030204" pitchFamily="34" charset="0"/>
                <a:cs typeface="Calibri" panose="020F0502020204030204" pitchFamily="34" charset="0"/>
              </a:rPr>
              <a:t>Anal manipulation for 1 month</a:t>
            </a:r>
          </a:p>
          <a:p>
            <a:pPr marL="457200" lvl="1" indent="0">
              <a:lnSpc>
                <a:spcPct val="120000"/>
              </a:lnSpc>
              <a:buClr>
                <a:srgbClr val="4CC6E5"/>
              </a:buClr>
              <a:buNone/>
            </a:pPr>
            <a:r>
              <a:rPr lang="en-US" dirty="0">
                <a:latin typeface="Calibri" panose="020F0502020204030204" pitchFamily="34" charset="0"/>
                <a:cs typeface="Calibri" panose="020F0502020204030204" pitchFamily="34" charset="0"/>
              </a:rPr>
              <a:t>	</a:t>
            </a:r>
            <a:r>
              <a:rPr lang="en-US" i="1" dirty="0">
                <a:solidFill>
                  <a:srgbClr val="4CC6E5"/>
                </a:solidFill>
                <a:latin typeface="Calibri" panose="020F0502020204030204" pitchFamily="34" charset="0"/>
                <a:cs typeface="Calibri" panose="020F0502020204030204" pitchFamily="34" charset="0"/>
              </a:rPr>
              <a:t>e.g., insertion of suppositories or enemas and rectal temperature recording</a:t>
            </a:r>
          </a:p>
          <a:p>
            <a:pPr marL="514350" indent="-514350">
              <a:lnSpc>
                <a:spcPct val="120000"/>
              </a:lnSpc>
              <a:buClr>
                <a:srgbClr val="4CC6E5"/>
              </a:buClr>
              <a:buFont typeface="+mj-lt"/>
              <a:buAutoNum type="arabicPeriod"/>
            </a:pPr>
            <a:r>
              <a:rPr lang="en-US" dirty="0">
                <a:latin typeface="Calibri" panose="020F0502020204030204" pitchFamily="34" charset="0"/>
                <a:cs typeface="Calibri" panose="020F0502020204030204" pitchFamily="34" charset="0"/>
              </a:rPr>
              <a:t>Patient should contact the clinic or physician’s office immediately if symptoms of rectal bleeding, bloody diarrhea, fever, tenesmus or problems with urinating occur.</a:t>
            </a:r>
          </a:p>
        </p:txBody>
      </p:sp>
      <p:sp>
        <p:nvSpPr>
          <p:cNvPr id="3" name="Text Placeholder 2">
            <a:extLst>
              <a:ext uri="{FF2B5EF4-FFF2-40B4-BE49-F238E27FC236}">
                <a16:creationId xmlns:a16="http://schemas.microsoft.com/office/drawing/2014/main" id="{117932B5-F175-F742-89F3-7B3BF7AA90EB}"/>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Post-Procedural Instructions</a:t>
            </a:r>
            <a:r>
              <a:rPr lang="en-US" baseline="30000" dirty="0">
                <a:solidFill>
                  <a:srgbClr val="4CC6E5"/>
                </a:solidFill>
                <a:latin typeface="Calibri" panose="020F0502020204030204" pitchFamily="34" charset="0"/>
                <a:cs typeface="Calibri" panose="020F0502020204030204" pitchFamily="34" charset="0"/>
              </a:rPr>
              <a:t>1</a:t>
            </a:r>
            <a:endParaRPr lang="en-US" dirty="0">
              <a:solidFill>
                <a:srgbClr val="4CC6E5"/>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405F049-4217-B24E-A8BF-2E07B50B7AF6}"/>
              </a:ext>
            </a:extLst>
          </p:cNvPr>
          <p:cNvSpPr>
            <a:spLocks noGrp="1"/>
          </p:cNvSpPr>
          <p:nvPr>
            <p:ph type="body" sz="quarter" idx="14"/>
          </p:nvPr>
        </p:nvSpPr>
        <p:spPr/>
        <p:txBody>
          <a:bodyPr/>
          <a:lstStyle/>
          <a:p>
            <a:endParaRPr lang="en-US" dirty="0"/>
          </a:p>
        </p:txBody>
      </p:sp>
      <p:sp>
        <p:nvSpPr>
          <p:cNvPr id="5" name="Text Placeholder 4">
            <a:extLst>
              <a:ext uri="{FF2B5EF4-FFF2-40B4-BE49-F238E27FC236}">
                <a16:creationId xmlns:a16="http://schemas.microsoft.com/office/drawing/2014/main" id="{381CC76A-EDCE-894E-951C-4E0D6EE300E2}"/>
              </a:ext>
            </a:extLst>
          </p:cNvPr>
          <p:cNvSpPr>
            <a:spLocks noGrp="1"/>
          </p:cNvSpPr>
          <p:nvPr>
            <p:ph type="body" sz="quarter" idx="12"/>
          </p:nvPr>
        </p:nvSpPr>
        <p:spPr/>
        <p:txBody>
          <a:bodyPr/>
          <a:lstStyle/>
          <a:p>
            <a:pPr marL="228600" indent="-228600">
              <a:buFont typeface="+mj-lt"/>
              <a:buAutoNum type="arabicPeriod"/>
            </a:pPr>
            <a:r>
              <a:rPr lang="en-US" dirty="0">
                <a:latin typeface="Calibri" panose="020F0502020204030204" pitchFamily="34" charset="0"/>
                <a:cs typeface="Calibri" panose="020F0502020204030204" pitchFamily="34" charset="0"/>
              </a:rPr>
              <a:t>Solesta Package Insert. Santa Barbara, CA: Palette Life Sciences</a:t>
            </a:r>
          </a:p>
        </p:txBody>
      </p:sp>
    </p:spTree>
    <p:extLst>
      <p:ext uri="{BB962C8B-B14F-4D97-AF65-F5344CB8AC3E}">
        <p14:creationId xmlns:p14="http://schemas.microsoft.com/office/powerpoint/2010/main" val="317370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AEAA26-C575-BC4A-A8B3-C2DBB6F68D3C}"/>
              </a:ext>
            </a:extLst>
          </p:cNvPr>
          <p:cNvSpPr>
            <a:spLocks noGrp="1"/>
          </p:cNvSpPr>
          <p:nvPr>
            <p:ph idx="1"/>
          </p:nvPr>
        </p:nvSpPr>
        <p:spPr/>
        <p:txBody>
          <a:bodyPr>
            <a:normAutofit fontScale="77500" lnSpcReduction="20000"/>
          </a:bodyPr>
          <a:lstStyle/>
          <a:p>
            <a:pPr marL="0" indent="0">
              <a:buNone/>
            </a:pPr>
            <a:endParaRPr lang="en-US" dirty="0">
              <a:solidFill>
                <a:srgbClr val="4CC6E5"/>
              </a:solidFill>
            </a:endParaRPr>
          </a:p>
          <a:p>
            <a:pPr marL="0" indent="0">
              <a:buNone/>
            </a:pPr>
            <a:r>
              <a:rPr lang="en-US" dirty="0">
                <a:solidFill>
                  <a:srgbClr val="4CC6E5"/>
                </a:solidFill>
                <a:latin typeface="Calibri" panose="020F0502020204030204" pitchFamily="34" charset="0"/>
                <a:cs typeface="Calibri" panose="020F0502020204030204" pitchFamily="34" charset="0"/>
              </a:rPr>
              <a:t>No sooner than 4 weeks after the first injection</a:t>
            </a:r>
            <a:r>
              <a:rPr lang="en-US" baseline="30000" dirty="0">
                <a:solidFill>
                  <a:srgbClr val="4CC6E5"/>
                </a:solidFill>
                <a:latin typeface="Calibri" panose="020F0502020204030204" pitchFamily="34" charset="0"/>
                <a:cs typeface="Calibri" panose="020F0502020204030204" pitchFamily="34" charset="0"/>
              </a:rPr>
              <a:t> </a:t>
            </a:r>
          </a:p>
          <a:p>
            <a:pPr marL="0" indent="0">
              <a:buNone/>
            </a:pPr>
            <a:endParaRPr lang="en-US"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If the patient does not have an adequate response to Solesta after the first injection, a re-injection with a maximum of 4 mL Solesta can be performed</a:t>
            </a:r>
          </a:p>
          <a:p>
            <a:endParaRPr lang="en-US" sz="26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Pre-treatment preparation and post-procedure patient instructions are the same</a:t>
            </a:r>
          </a:p>
          <a:p>
            <a:endParaRPr lang="en-US" sz="26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Procedure technique is the same, except the point of injection should be made in between the initial injections, shifted one-eighth of a turn (left posterolateral, left anterolateral, right anterolateral, and right posterolateral)</a:t>
            </a:r>
          </a:p>
          <a:p>
            <a:endParaRPr lang="en-US" sz="2600" dirty="0">
              <a:latin typeface="Calibri" panose="020F0502020204030204" pitchFamily="34" charset="0"/>
              <a:cs typeface="Calibri" panose="020F0502020204030204" pitchFamily="34" charset="0"/>
            </a:endParaRPr>
          </a:p>
          <a:p>
            <a:pPr marL="0" indent="0">
              <a:buNone/>
            </a:pPr>
            <a:r>
              <a:rPr lang="en-US" sz="2600" dirty="0">
                <a:latin typeface="Calibri" panose="020F0502020204030204" pitchFamily="34" charset="0"/>
                <a:cs typeface="Calibri" panose="020F0502020204030204" pitchFamily="34" charset="0"/>
              </a:rPr>
              <a:t>Solesta is an injectable outpatient product for the treatment of fecal incontinence in patients 18 years and older who have failed conservative therapy (e.g. diet, fiber therapy, antimotility medications, pelvic floor exercises (Kegels), biofeedback).</a:t>
            </a:r>
          </a:p>
          <a:p>
            <a:endParaRPr lang="en-US" dirty="0"/>
          </a:p>
        </p:txBody>
      </p:sp>
      <p:sp>
        <p:nvSpPr>
          <p:cNvPr id="3" name="Text Placeholder 2">
            <a:extLst>
              <a:ext uri="{FF2B5EF4-FFF2-40B4-BE49-F238E27FC236}">
                <a16:creationId xmlns:a16="http://schemas.microsoft.com/office/drawing/2014/main" id="{0CAADD8B-5D31-2948-A4BB-68F4500ED536}"/>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Re-treatment</a:t>
            </a:r>
            <a:r>
              <a:rPr lang="en-US" baseline="30000" dirty="0">
                <a:solidFill>
                  <a:srgbClr val="4CC6E5"/>
                </a:solidFill>
                <a:latin typeface="Calibri" panose="020F0502020204030204" pitchFamily="34" charset="0"/>
                <a:cs typeface="Calibri" panose="020F0502020204030204" pitchFamily="34" charset="0"/>
              </a:rPr>
              <a:t>1</a:t>
            </a:r>
            <a:endParaRPr lang="en-US" dirty="0">
              <a:solidFill>
                <a:srgbClr val="4CC6E5"/>
              </a:solidFill>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2D4FAFA2-CBD7-E342-9600-FDF6A968061C}"/>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5ABC1998-27E4-0847-87B7-B9CE2CC4A57B}"/>
              </a:ext>
            </a:extLst>
          </p:cNvPr>
          <p:cNvSpPr>
            <a:spLocks noGrp="1"/>
          </p:cNvSpPr>
          <p:nvPr>
            <p:ph type="body" sz="quarter" idx="12"/>
          </p:nvPr>
        </p:nvSpPr>
        <p:spPr/>
        <p:txBody>
          <a:bodyPr/>
          <a:lstStyle/>
          <a:p>
            <a:pPr marL="228600" indent="-228600">
              <a:buFont typeface="+mj-lt"/>
              <a:buAutoNum type="arabicPeriod"/>
            </a:pPr>
            <a:r>
              <a:rPr lang="en-US" dirty="0">
                <a:latin typeface="Calibri" panose="020F0502020204030204" pitchFamily="34" charset="0"/>
                <a:cs typeface="Calibri" panose="020F0502020204030204" pitchFamily="34" charset="0"/>
              </a:rPr>
              <a:t>Solesta Package Insert. Santa Barbara, CA: Palette Life Sciences.</a:t>
            </a:r>
          </a:p>
        </p:txBody>
      </p:sp>
    </p:spTree>
    <p:extLst>
      <p:ext uri="{BB962C8B-B14F-4D97-AF65-F5344CB8AC3E}">
        <p14:creationId xmlns:p14="http://schemas.microsoft.com/office/powerpoint/2010/main" val="3873744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A691E5-67E5-2444-8700-3457D7318D54}"/>
              </a:ext>
            </a:extLst>
          </p:cNvPr>
          <p:cNvSpPr>
            <a:spLocks noGrp="1"/>
          </p:cNvSpPr>
          <p:nvPr>
            <p:ph idx="1"/>
          </p:nvPr>
        </p:nvSpPr>
        <p:spPr/>
        <p:txBody>
          <a:bodyPr>
            <a:normAutofit/>
          </a:bodyPr>
          <a:lstStyle/>
          <a:p>
            <a:pPr marL="0" indent="0">
              <a:buNone/>
            </a:pPr>
            <a:r>
              <a:rPr lang="en-US" dirty="0">
                <a:latin typeface="Calibri" panose="020F0502020204030204" pitchFamily="34" charset="0"/>
                <a:cs typeface="Calibri" panose="020F0502020204030204" pitchFamily="34" charset="0"/>
              </a:rPr>
              <a:t>For more information on Solesta or to be certified in the Solesta Treatment, please visit </a:t>
            </a:r>
            <a:r>
              <a:rPr lang="en-US" dirty="0" err="1">
                <a:solidFill>
                  <a:srgbClr val="4CC6E5"/>
                </a:solidFill>
                <a:latin typeface="Calibri" panose="020F0502020204030204" pitchFamily="34" charset="0"/>
                <a:cs typeface="Calibri" panose="020F0502020204030204" pitchFamily="34" charset="0"/>
              </a:rPr>
              <a:t>MySolesta.com</a:t>
            </a:r>
            <a:endParaRPr lang="en-US" dirty="0">
              <a:solidFill>
                <a:srgbClr val="4CC6E5"/>
              </a:solidFill>
              <a:latin typeface="Calibri" panose="020F0502020204030204" pitchFamily="34" charset="0"/>
              <a:cs typeface="Calibri" panose="020F0502020204030204" pitchFamily="34" charset="0"/>
            </a:endParaRPr>
          </a:p>
          <a:p>
            <a:pPr marL="0" indent="0">
              <a:buNone/>
            </a:pPr>
            <a:endParaRPr lang="en-US" dirty="0">
              <a:solidFill>
                <a:srgbClr val="4CC6E5"/>
              </a:solidFill>
              <a:latin typeface="Calibri" panose="020F0502020204030204" pitchFamily="34" charset="0"/>
              <a:cs typeface="Calibri" panose="020F0502020204030204" pitchFamily="34" charset="0"/>
            </a:endParaRPr>
          </a:p>
          <a:p>
            <a:pPr marL="0" indent="0">
              <a:buNone/>
            </a:pPr>
            <a:endParaRPr lang="en-US" dirty="0">
              <a:solidFill>
                <a:srgbClr val="4CC6E5"/>
              </a:solidFill>
              <a:latin typeface="Calibri" panose="020F0502020204030204" pitchFamily="34" charset="0"/>
              <a:cs typeface="Calibri" panose="020F0502020204030204" pitchFamily="34" charset="0"/>
            </a:endParaRPr>
          </a:p>
          <a:p>
            <a:pPr marL="0" indent="0">
              <a:buNone/>
            </a:pPr>
            <a:r>
              <a:rPr lang="en-US" sz="1700" dirty="0">
                <a:latin typeface="Calibri" panose="020F0502020204030204" pitchFamily="34" charset="0"/>
                <a:cs typeface="Calibri" panose="020F0502020204030204" pitchFamily="34" charset="0"/>
              </a:rPr>
              <a:t>For product information, adverse event reports, and product complaint reports, contact:</a:t>
            </a:r>
          </a:p>
          <a:p>
            <a:pPr marL="0" indent="0">
              <a:buNone/>
            </a:pPr>
            <a:r>
              <a:rPr lang="en-US" sz="1700" dirty="0">
                <a:solidFill>
                  <a:srgbClr val="4CC6E5"/>
                </a:solidFill>
                <a:latin typeface="Calibri" panose="020F0502020204030204" pitchFamily="34" charset="0"/>
                <a:cs typeface="Calibri" panose="020F0502020204030204" pitchFamily="34" charset="0"/>
              </a:rPr>
              <a:t>Palette Life Sciences</a:t>
            </a:r>
          </a:p>
          <a:p>
            <a:pPr marL="0" indent="0">
              <a:buNone/>
            </a:pPr>
            <a:r>
              <a:rPr lang="en-US" sz="1700" dirty="0">
                <a:solidFill>
                  <a:srgbClr val="4CC6E5"/>
                </a:solidFill>
                <a:latin typeface="Calibri" panose="020F0502020204030204" pitchFamily="34" charset="0"/>
                <a:cs typeface="Calibri" panose="020F0502020204030204" pitchFamily="34" charset="0"/>
              </a:rPr>
              <a:t>Medical Information Department</a:t>
            </a:r>
          </a:p>
          <a:p>
            <a:pPr marL="0" indent="0">
              <a:buNone/>
            </a:pPr>
            <a:r>
              <a:rPr lang="en-US" sz="1700" dirty="0">
                <a:solidFill>
                  <a:srgbClr val="4CC6E5"/>
                </a:solidFill>
                <a:latin typeface="Calibri" panose="020F0502020204030204" pitchFamily="34" charset="0"/>
                <a:cs typeface="Calibri" panose="020F0502020204030204" pitchFamily="34" charset="0"/>
              </a:rPr>
              <a:t>Tel</a:t>
            </a:r>
            <a:r>
              <a:rPr lang="en-US" sz="1700" dirty="0">
                <a:latin typeface="Calibri" panose="020F0502020204030204" pitchFamily="34" charset="0"/>
                <a:cs typeface="Calibri" panose="020F0502020204030204" pitchFamily="34" charset="0"/>
              </a:rPr>
              <a:t> 844.350.9656</a:t>
            </a:r>
          </a:p>
          <a:p>
            <a:pPr marL="0" indent="0">
              <a:buNone/>
            </a:pPr>
            <a:r>
              <a:rPr lang="en-US" sz="1700" dirty="0">
                <a:solidFill>
                  <a:srgbClr val="4CC6E5"/>
                </a:solidFill>
                <a:latin typeface="Calibri" panose="020F0502020204030204" pitchFamily="34" charset="0"/>
                <a:cs typeface="Calibri" panose="020F0502020204030204" pitchFamily="34" charset="0"/>
              </a:rPr>
              <a:t>Fax</a:t>
            </a:r>
            <a:r>
              <a:rPr lang="en-US" sz="1700" dirty="0">
                <a:latin typeface="Calibri" panose="020F0502020204030204" pitchFamily="34" charset="0"/>
                <a:cs typeface="Calibri" panose="020F0502020204030204" pitchFamily="34" charset="0"/>
              </a:rPr>
              <a:t> 510.595.8183</a:t>
            </a:r>
          </a:p>
          <a:p>
            <a:pPr marL="0" indent="0">
              <a:buNone/>
            </a:pPr>
            <a:r>
              <a:rPr lang="en-US" sz="1700" dirty="0">
                <a:solidFill>
                  <a:srgbClr val="4CC6E5"/>
                </a:solidFill>
                <a:latin typeface="Calibri" panose="020F0502020204030204" pitchFamily="34" charset="0"/>
                <a:cs typeface="Calibri" panose="020F0502020204030204" pitchFamily="34" charset="0"/>
              </a:rPr>
              <a:t>Email</a:t>
            </a:r>
            <a:r>
              <a:rPr lang="en-US" sz="1700" dirty="0">
                <a:latin typeface="Calibri" panose="020F0502020204030204" pitchFamily="34" charset="0"/>
                <a:cs typeface="Calibri" panose="020F0502020204030204" pitchFamily="34" charset="0"/>
              </a:rPr>
              <a:t> </a:t>
            </a:r>
            <a:r>
              <a:rPr lang="en-US" sz="1700" dirty="0" err="1">
                <a:latin typeface="Calibri" panose="020F0502020204030204" pitchFamily="34" charset="0"/>
                <a:cs typeface="Calibri" panose="020F0502020204030204" pitchFamily="34" charset="0"/>
              </a:rPr>
              <a:t>palettemc@dlss.com</a:t>
            </a:r>
            <a:endParaRPr lang="en-US" sz="1700" dirty="0">
              <a:latin typeface="Calibri" panose="020F0502020204030204" pitchFamily="34" charset="0"/>
              <a:cs typeface="Calibri" panose="020F0502020204030204" pitchFamily="34" charset="0"/>
            </a:endParaRPr>
          </a:p>
          <a:p>
            <a:pPr marL="0" indent="0">
              <a:buNone/>
            </a:pPr>
            <a:endParaRPr lang="en-US" dirty="0">
              <a:solidFill>
                <a:srgbClr val="4CC6E5"/>
              </a:solidFill>
            </a:endParaRPr>
          </a:p>
        </p:txBody>
      </p:sp>
      <p:sp>
        <p:nvSpPr>
          <p:cNvPr id="3" name="Text Placeholder 2">
            <a:extLst>
              <a:ext uri="{FF2B5EF4-FFF2-40B4-BE49-F238E27FC236}">
                <a16:creationId xmlns:a16="http://schemas.microsoft.com/office/drawing/2014/main" id="{D991CE1D-1C29-0740-BFD3-DAA118CCC574}"/>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6388EE4B-8478-E347-AA29-D20C3D76A0AC}"/>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D85182F2-4230-B34F-B75C-66E957C31A8A}"/>
              </a:ext>
            </a:extLst>
          </p:cNvPr>
          <p:cNvSpPr>
            <a:spLocks noGrp="1"/>
          </p:cNvSpPr>
          <p:nvPr>
            <p:ph type="body" sz="quarter" idx="12"/>
          </p:nvPr>
        </p:nvSpPr>
        <p:spPr/>
        <p:txBody>
          <a:bodyPr/>
          <a:lstStyle/>
          <a:p>
            <a:r>
              <a:rPr lang="en-US" dirty="0">
                <a:latin typeface="Calibri" panose="020F0502020204030204" pitchFamily="34" charset="0"/>
                <a:cs typeface="Calibri" panose="020F0502020204030204" pitchFamily="34" charset="0"/>
              </a:rPr>
              <a:t>© 2020 Palette Life Sciences, Inc. Solesta® is a registered trademark. All rights reserved. APM052B</a:t>
            </a:r>
          </a:p>
        </p:txBody>
      </p:sp>
    </p:spTree>
    <p:extLst>
      <p:ext uri="{BB962C8B-B14F-4D97-AF65-F5344CB8AC3E}">
        <p14:creationId xmlns:p14="http://schemas.microsoft.com/office/powerpoint/2010/main" val="3275002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347614-0429-3D41-8A42-3E9445BE3547}"/>
              </a:ext>
            </a:extLst>
          </p:cNvPr>
          <p:cNvSpPr>
            <a:spLocks noGrp="1"/>
          </p:cNvSpPr>
          <p:nvPr>
            <p:ph idx="1"/>
          </p:nvPr>
        </p:nvSpPr>
        <p:spPr>
          <a:xfrm>
            <a:off x="4523114" y="470709"/>
            <a:ext cx="7535536" cy="3415491"/>
          </a:xfrm>
        </p:spPr>
        <p:txBody>
          <a:bodyPr/>
          <a:lstStyle/>
          <a:p>
            <a:pPr marL="0" indent="0">
              <a:buNone/>
            </a:pPr>
            <a:r>
              <a:rPr lang="en-US" dirty="0"/>
              <a:t>Solesta Kit Content</a:t>
            </a:r>
            <a:r>
              <a:rPr lang="en-US" baseline="30000" dirty="0">
                <a:solidFill>
                  <a:srgbClr val="4CC6E5"/>
                </a:solidFill>
              </a:rPr>
              <a:t>1</a:t>
            </a:r>
            <a:endParaRPr lang="en-US" dirty="0">
              <a:solidFill>
                <a:srgbClr val="4CC6E5"/>
              </a:solidFill>
            </a:endParaRPr>
          </a:p>
        </p:txBody>
      </p:sp>
      <p:sp>
        <p:nvSpPr>
          <p:cNvPr id="4" name="Text Placeholder 3">
            <a:extLst>
              <a:ext uri="{FF2B5EF4-FFF2-40B4-BE49-F238E27FC236}">
                <a16:creationId xmlns:a16="http://schemas.microsoft.com/office/drawing/2014/main" id="{455E67C0-B080-AE4E-BD1A-2D7061DA5BFC}"/>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Procedural Tools</a:t>
            </a:r>
          </a:p>
        </p:txBody>
      </p:sp>
      <p:sp>
        <p:nvSpPr>
          <p:cNvPr id="8" name="Text Placeholder 7">
            <a:extLst>
              <a:ext uri="{FF2B5EF4-FFF2-40B4-BE49-F238E27FC236}">
                <a16:creationId xmlns:a16="http://schemas.microsoft.com/office/drawing/2014/main" id="{2BEC972D-4F02-EF45-A17E-73CC01D41B56}"/>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1FAB394F-049C-7843-8466-DBB2BB91DC25}"/>
              </a:ext>
            </a:extLst>
          </p:cNvPr>
          <p:cNvSpPr>
            <a:spLocks noGrp="1"/>
          </p:cNvSpPr>
          <p:nvPr>
            <p:ph type="body" sz="quarter" idx="12"/>
          </p:nvPr>
        </p:nvSpPr>
        <p:spPr/>
        <p:txBody>
          <a:bodyPr/>
          <a:lstStyle/>
          <a:p>
            <a:pPr marL="228600" indent="-228600">
              <a:buAutoNum type="arabicPeriod"/>
            </a:pPr>
            <a:r>
              <a:rPr lang="en-US" dirty="0">
                <a:latin typeface="Calibri" panose="020F0502020204030204" pitchFamily="34" charset="0"/>
                <a:cs typeface="Calibri" panose="020F0502020204030204" pitchFamily="34" charset="0"/>
              </a:rPr>
              <a:t>Solesta Package Insert. Santa Barbara, CA: Palette Life Sciences</a:t>
            </a:r>
          </a:p>
        </p:txBody>
      </p:sp>
      <p:pic>
        <p:nvPicPr>
          <p:cNvPr id="7" name="Picture 6" descr="A picture containing white&#10;&#10;Description automatically generated">
            <a:extLst>
              <a:ext uri="{FF2B5EF4-FFF2-40B4-BE49-F238E27FC236}">
                <a16:creationId xmlns:a16="http://schemas.microsoft.com/office/drawing/2014/main" id="{033D7C1A-E8E8-D840-87A4-45857D2A63BD}"/>
              </a:ext>
            </a:extLst>
          </p:cNvPr>
          <p:cNvPicPr>
            <a:picLocks noChangeAspect="1"/>
          </p:cNvPicPr>
          <p:nvPr/>
        </p:nvPicPr>
        <p:blipFill>
          <a:blip r:embed="rId2"/>
          <a:stretch>
            <a:fillRect/>
          </a:stretch>
        </p:blipFill>
        <p:spPr>
          <a:xfrm rot="5400000">
            <a:off x="8318070" y="1735551"/>
            <a:ext cx="4405007" cy="2936671"/>
          </a:xfrm>
          <a:prstGeom prst="rect">
            <a:avLst/>
          </a:prstGeom>
        </p:spPr>
      </p:pic>
      <p:sp>
        <p:nvSpPr>
          <p:cNvPr id="9" name="TextBox 8">
            <a:extLst>
              <a:ext uri="{FF2B5EF4-FFF2-40B4-BE49-F238E27FC236}">
                <a16:creationId xmlns:a16="http://schemas.microsoft.com/office/drawing/2014/main" id="{5323D0AF-F727-6F47-B5EA-BE897E48654B}"/>
              </a:ext>
            </a:extLst>
          </p:cNvPr>
          <p:cNvSpPr txBox="1"/>
          <p:nvPr/>
        </p:nvSpPr>
        <p:spPr>
          <a:xfrm>
            <a:off x="4523114" y="1174098"/>
            <a:ext cx="4533578" cy="2677656"/>
          </a:xfrm>
          <a:prstGeom prst="rect">
            <a:avLst/>
          </a:prstGeom>
          <a:noFill/>
        </p:spPr>
        <p:txBody>
          <a:bodyPr wrap="square" rtlCol="0">
            <a:spAutoFit/>
          </a:bodyPr>
          <a:lstStyle/>
          <a:p>
            <a:r>
              <a:rPr lang="en-US" b="1" dirty="0">
                <a:solidFill>
                  <a:srgbClr val="272361"/>
                </a:solidFill>
              </a:rPr>
              <a:t>4 Syringes: </a:t>
            </a:r>
            <a:r>
              <a:rPr lang="en-US" dirty="0">
                <a:solidFill>
                  <a:srgbClr val="272361"/>
                </a:solidFill>
              </a:rPr>
              <a:t>Solesta is supplied in a disposable 1 mL assembled glass syringe with a standard Luer-lock fitting</a:t>
            </a:r>
          </a:p>
          <a:p>
            <a:endParaRPr lang="en-US" sz="1400" b="1" dirty="0">
              <a:solidFill>
                <a:srgbClr val="272361"/>
              </a:solidFill>
            </a:endParaRPr>
          </a:p>
          <a:p>
            <a:r>
              <a:rPr lang="en-US" b="1" dirty="0">
                <a:solidFill>
                  <a:srgbClr val="272361"/>
                </a:solidFill>
              </a:rPr>
              <a:t>4 Needles: </a:t>
            </a:r>
            <a:r>
              <a:rPr lang="en-US" dirty="0">
                <a:solidFill>
                  <a:srgbClr val="272361"/>
                </a:solidFill>
              </a:rPr>
              <a:t>SteriJect®, 21G x 4 ¾ inches, 0.80 x 120mm</a:t>
            </a:r>
          </a:p>
          <a:p>
            <a:endParaRPr lang="en-US" sz="1400" dirty="0">
              <a:solidFill>
                <a:srgbClr val="272361"/>
              </a:solidFill>
            </a:endParaRPr>
          </a:p>
          <a:p>
            <a:r>
              <a:rPr lang="en-US" b="1" dirty="0">
                <a:solidFill>
                  <a:srgbClr val="272361"/>
                </a:solidFill>
              </a:rPr>
              <a:t>Patient Record Labels</a:t>
            </a:r>
          </a:p>
          <a:p>
            <a:endParaRPr lang="en-US" sz="1400" dirty="0">
              <a:solidFill>
                <a:srgbClr val="272361"/>
              </a:solidFill>
            </a:endParaRPr>
          </a:p>
          <a:p>
            <a:r>
              <a:rPr lang="en-US" b="1" dirty="0">
                <a:solidFill>
                  <a:srgbClr val="272361"/>
                </a:solidFill>
              </a:rPr>
              <a:t>Instructions for Use</a:t>
            </a:r>
          </a:p>
        </p:txBody>
      </p:sp>
      <p:sp>
        <p:nvSpPr>
          <p:cNvPr id="10" name="TextBox 9">
            <a:extLst>
              <a:ext uri="{FF2B5EF4-FFF2-40B4-BE49-F238E27FC236}">
                <a16:creationId xmlns:a16="http://schemas.microsoft.com/office/drawing/2014/main" id="{6973E7A5-6369-7644-AEAE-E28596CAE09E}"/>
              </a:ext>
            </a:extLst>
          </p:cNvPr>
          <p:cNvSpPr txBox="1"/>
          <p:nvPr/>
        </p:nvSpPr>
        <p:spPr>
          <a:xfrm>
            <a:off x="4523114" y="4752451"/>
            <a:ext cx="4533578" cy="1077218"/>
          </a:xfrm>
          <a:prstGeom prst="rect">
            <a:avLst/>
          </a:prstGeom>
          <a:solidFill>
            <a:srgbClr val="4CC6E5">
              <a:alpha val="20000"/>
            </a:srgbClr>
          </a:solidFill>
        </p:spPr>
        <p:txBody>
          <a:bodyPr wrap="square" rtlCol="0">
            <a:spAutoFit/>
          </a:bodyPr>
          <a:lstStyle/>
          <a:p>
            <a:r>
              <a:rPr lang="en-US" sz="1600" dirty="0">
                <a:solidFill>
                  <a:srgbClr val="272360"/>
                </a:solidFill>
                <a:ea typeface="Dotum" panose="020B0600000101010101" pitchFamily="34" charset="-127"/>
              </a:rPr>
              <a:t>Store at a temperature up to 25°C (77°F) and protect from sunlight and freezing temperatures</a:t>
            </a:r>
          </a:p>
          <a:p>
            <a:endParaRPr lang="en-US" sz="1600" dirty="0">
              <a:solidFill>
                <a:srgbClr val="272360"/>
              </a:solidFill>
              <a:ea typeface="Dotum" panose="020B0600000101010101" pitchFamily="34" charset="-127"/>
            </a:endParaRPr>
          </a:p>
          <a:p>
            <a:r>
              <a:rPr lang="en-US" sz="1600" dirty="0">
                <a:solidFill>
                  <a:srgbClr val="272360"/>
                </a:solidFill>
                <a:ea typeface="Dotum" panose="020B0600000101010101" pitchFamily="34" charset="-127"/>
              </a:rPr>
              <a:t>Product is for single use. Do not use if damaged.</a:t>
            </a:r>
          </a:p>
        </p:txBody>
      </p:sp>
      <p:sp>
        <p:nvSpPr>
          <p:cNvPr id="11" name="Content Placeholder 1">
            <a:extLst>
              <a:ext uri="{FF2B5EF4-FFF2-40B4-BE49-F238E27FC236}">
                <a16:creationId xmlns:a16="http://schemas.microsoft.com/office/drawing/2014/main" id="{F32204FE-E80B-A042-BB7A-9538E01C7464}"/>
              </a:ext>
            </a:extLst>
          </p:cNvPr>
          <p:cNvSpPr txBox="1">
            <a:spLocks/>
          </p:cNvSpPr>
          <p:nvPr/>
        </p:nvSpPr>
        <p:spPr>
          <a:xfrm>
            <a:off x="4523114" y="4234942"/>
            <a:ext cx="2296786" cy="500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72361"/>
                </a:solidFill>
                <a:latin typeface="Gotham Rounded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72361"/>
                </a:solidFill>
                <a:latin typeface="Gotham Rounded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72361"/>
                </a:solidFill>
                <a:latin typeface="Gotham Rounded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72361"/>
                </a:solidFill>
                <a:latin typeface="Gotham Rounded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72361"/>
                </a:solidFill>
                <a:latin typeface="Gotham Round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Important</a:t>
            </a:r>
            <a:r>
              <a:rPr lang="en-US" baseline="30000" dirty="0">
                <a:solidFill>
                  <a:srgbClr val="4CC6E5"/>
                </a:solidFill>
                <a:latin typeface="Calibri" panose="020F0502020204030204" pitchFamily="34" charset="0"/>
                <a:cs typeface="Calibri" panose="020F0502020204030204" pitchFamily="34" charset="0"/>
              </a:rPr>
              <a:t>1</a:t>
            </a:r>
            <a:endParaRPr lang="en-US" dirty="0">
              <a:solidFill>
                <a:srgbClr val="4CC6E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5450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4D4881-6E91-1C46-9703-B6DCA1E65F97}"/>
              </a:ext>
            </a:extLst>
          </p:cNvPr>
          <p:cNvSpPr>
            <a:spLocks noGrp="1"/>
          </p:cNvSpPr>
          <p:nvPr>
            <p:ph idx="1"/>
          </p:nvPr>
        </p:nvSpPr>
        <p:spPr/>
        <p:txBody>
          <a:bodyPr>
            <a:normAutofit/>
          </a:bodyPr>
          <a:lstStyle/>
          <a:p>
            <a:pPr marL="514350" indent="-514350">
              <a:buAutoNum type="arabicPeriod"/>
            </a:pPr>
            <a:r>
              <a:rPr lang="en-US" sz="2200" dirty="0">
                <a:latin typeface="Calibri" panose="020F0502020204030204" pitchFamily="34" charset="0"/>
                <a:cs typeface="Calibri" panose="020F0502020204030204" pitchFamily="34" charset="0"/>
              </a:rPr>
              <a:t>Side view anoscope with obturator</a:t>
            </a:r>
          </a:p>
          <a:p>
            <a:pPr marL="514350" indent="-514350">
              <a:buAutoNum type="arabicPeriod"/>
            </a:pPr>
            <a:r>
              <a:rPr lang="en-US" sz="2200" dirty="0">
                <a:latin typeface="Calibri" panose="020F0502020204030204" pitchFamily="34" charset="0"/>
                <a:cs typeface="Calibri" panose="020F0502020204030204" pitchFamily="34" charset="0"/>
              </a:rPr>
              <a:t>Maneuverable light source</a:t>
            </a:r>
          </a:p>
          <a:p>
            <a:pPr marL="514350" indent="-514350">
              <a:buAutoNum type="arabicPeriod"/>
            </a:pPr>
            <a:r>
              <a:rPr lang="en-US" sz="2200" dirty="0">
                <a:latin typeface="Calibri" panose="020F0502020204030204" pitchFamily="34" charset="0"/>
                <a:cs typeface="Calibri" panose="020F0502020204030204" pitchFamily="34" charset="0"/>
              </a:rPr>
              <a:t>Lubrication</a:t>
            </a:r>
          </a:p>
          <a:p>
            <a:pPr marL="514350" indent="-514350">
              <a:buAutoNum type="arabicPeriod"/>
            </a:pPr>
            <a:r>
              <a:rPr lang="en-US" sz="2200" dirty="0">
                <a:latin typeface="Calibri" panose="020F0502020204030204" pitchFamily="34" charset="0"/>
                <a:cs typeface="Calibri" panose="020F0502020204030204" pitchFamily="34" charset="0"/>
              </a:rPr>
              <a:t>Long swabs</a:t>
            </a:r>
          </a:p>
          <a:p>
            <a:pPr marL="514350" indent="-514350">
              <a:buAutoNum type="arabicPeriod"/>
            </a:pPr>
            <a:r>
              <a:rPr lang="en-US" sz="2200" dirty="0">
                <a:latin typeface="Calibri" panose="020F0502020204030204" pitchFamily="34" charset="0"/>
                <a:cs typeface="Calibri" panose="020F0502020204030204" pitchFamily="34" charset="0"/>
              </a:rPr>
              <a:t>Gloves</a:t>
            </a:r>
          </a:p>
          <a:p>
            <a:pPr marL="514350" indent="-514350">
              <a:buAutoNum type="arabicPeriod"/>
            </a:pPr>
            <a:r>
              <a:rPr lang="en-US" sz="2200" dirty="0">
                <a:latin typeface="Calibri" panose="020F0502020204030204" pitchFamily="34" charset="0"/>
                <a:cs typeface="Calibri" panose="020F0502020204030204" pitchFamily="34" charset="0"/>
              </a:rPr>
              <a:t>Gauze</a:t>
            </a:r>
          </a:p>
          <a:p>
            <a:pPr marL="514350" indent="-514350">
              <a:buAutoNum type="arabicPeriod"/>
            </a:pPr>
            <a:r>
              <a:rPr lang="en-US" sz="2200" dirty="0">
                <a:latin typeface="Calibri" panose="020F0502020204030204" pitchFamily="34" charset="0"/>
                <a:cs typeface="Calibri" panose="020F0502020204030204" pitchFamily="34" charset="0"/>
              </a:rPr>
              <a:t>Solesta x 4 mL</a:t>
            </a:r>
          </a:p>
          <a:p>
            <a:pPr marL="514350" indent="-514350">
              <a:buAutoNum type="arabicPeriod"/>
            </a:pPr>
            <a:r>
              <a:rPr lang="en-US" sz="2200" dirty="0">
                <a:latin typeface="Calibri" panose="020F0502020204030204" pitchFamily="34" charset="0"/>
                <a:cs typeface="Calibri" panose="020F0502020204030204" pitchFamily="34" charset="0"/>
              </a:rPr>
              <a:t>4 Solesta needles</a:t>
            </a:r>
          </a:p>
          <a:p>
            <a:pPr marL="514350" indent="-514350">
              <a:buAutoNum type="arabicPeriod"/>
            </a:pPr>
            <a:r>
              <a:rPr lang="en-US" sz="2200" dirty="0">
                <a:latin typeface="Calibri" panose="020F0502020204030204" pitchFamily="34" charset="0"/>
                <a:cs typeface="Calibri" panose="020F0502020204030204" pitchFamily="34" charset="0"/>
              </a:rPr>
              <a:t>Extra Solesta kit on hand</a:t>
            </a:r>
          </a:p>
          <a:p>
            <a:pPr marL="0" indent="0">
              <a:buNone/>
            </a:pPr>
            <a:endParaRPr lang="en-US" sz="2200" dirty="0">
              <a:latin typeface="Calibri" panose="020F0502020204030204" pitchFamily="34" charset="0"/>
              <a:cs typeface="Calibri" panose="020F0502020204030204" pitchFamily="34" charset="0"/>
            </a:endParaRPr>
          </a:p>
          <a:p>
            <a:pPr marL="0" indent="0">
              <a:buNone/>
            </a:pPr>
            <a:r>
              <a:rPr lang="en-US" sz="2200" i="1" dirty="0">
                <a:solidFill>
                  <a:srgbClr val="4CC6E5"/>
                </a:solidFill>
                <a:latin typeface="Calibri" panose="020F0502020204030204" pitchFamily="34" charset="0"/>
                <a:cs typeface="Calibri" panose="020F0502020204030204" pitchFamily="34" charset="0"/>
              </a:rPr>
              <a:t>Important: The light source should be maneuverable to illuminate the area of injection during patient movement and sequential mucosa change.</a:t>
            </a:r>
          </a:p>
        </p:txBody>
      </p:sp>
      <p:sp>
        <p:nvSpPr>
          <p:cNvPr id="3" name="Text Placeholder 2">
            <a:extLst>
              <a:ext uri="{FF2B5EF4-FFF2-40B4-BE49-F238E27FC236}">
                <a16:creationId xmlns:a16="http://schemas.microsoft.com/office/drawing/2014/main" id="{C37DA51E-67BF-1541-ACC8-4AC8591AE56E}"/>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Equipment</a:t>
            </a:r>
            <a:r>
              <a:rPr lang="en-US" baseline="30000" dirty="0">
                <a:latin typeface="Calibri" panose="020F0502020204030204" pitchFamily="34" charset="0"/>
                <a:cs typeface="Calibri" panose="020F0502020204030204" pitchFamily="34" charset="0"/>
              </a:rPr>
              <a:t>1</a:t>
            </a:r>
            <a:endParaRPr lang="en-US"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83ACA510-550B-3F4C-9F66-2AE0A715C298}"/>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A3DB3FCB-AA5B-D047-A554-6DB83291CA0D}"/>
              </a:ext>
            </a:extLst>
          </p:cNvPr>
          <p:cNvSpPr>
            <a:spLocks noGrp="1"/>
          </p:cNvSpPr>
          <p:nvPr>
            <p:ph type="body" sz="quarter" idx="12"/>
          </p:nvPr>
        </p:nvSpPr>
        <p:spPr/>
        <p:txBody>
          <a:bodyPr/>
          <a:lstStyle/>
          <a:p>
            <a:r>
              <a:rPr lang="en-US" dirty="0">
                <a:latin typeface="Calibri" panose="020F0502020204030204" pitchFamily="34" charset="0"/>
                <a:cs typeface="Calibri" panose="020F0502020204030204" pitchFamily="34" charset="0"/>
              </a:rPr>
              <a:t>1. “Physician training and certification video.” </a:t>
            </a:r>
            <a:r>
              <a:rPr lang="en-US" i="1" dirty="0">
                <a:latin typeface="Calibri" panose="020F0502020204030204" pitchFamily="34" charset="0"/>
                <a:cs typeface="Calibri" panose="020F0502020204030204" pitchFamily="34" charset="0"/>
              </a:rPr>
              <a:t>Training and certification for administering Solesta</a:t>
            </a:r>
            <a:r>
              <a:rPr lang="en-US" dirty="0">
                <a:latin typeface="Calibri" panose="020F0502020204030204" pitchFamily="34" charset="0"/>
                <a:cs typeface="Calibri" panose="020F0502020204030204" pitchFamily="34" charset="0"/>
              </a:rPr>
              <a:t>, Palette Life Sciences, Inc., </a:t>
            </a:r>
            <a:r>
              <a:rPr lang="en-US" dirty="0" err="1">
                <a:latin typeface="Calibri" panose="020F0502020204030204" pitchFamily="34" charset="0"/>
                <a:cs typeface="Calibri" panose="020F0502020204030204" pitchFamily="34" charset="0"/>
              </a:rPr>
              <a:t>www.mysolesta.com</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solesta</a:t>
            </a:r>
            <a:r>
              <a:rPr lang="en-US" dirty="0">
                <a:latin typeface="Calibri" panose="020F0502020204030204" pitchFamily="34" charset="0"/>
                <a:cs typeface="Calibri" panose="020F0502020204030204" pitchFamily="34" charset="0"/>
              </a:rPr>
              <a:t>-training-and-certification.</a:t>
            </a:r>
          </a:p>
          <a:p>
            <a:endParaRPr lang="en-US" dirty="0"/>
          </a:p>
        </p:txBody>
      </p:sp>
    </p:spTree>
    <p:extLst>
      <p:ext uri="{BB962C8B-B14F-4D97-AF65-F5344CB8AC3E}">
        <p14:creationId xmlns:p14="http://schemas.microsoft.com/office/powerpoint/2010/main" val="1658403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0FB6BD-821D-424E-B3BF-E84C35D2CB17}"/>
              </a:ext>
            </a:extLst>
          </p:cNvPr>
          <p:cNvSpPr>
            <a:spLocks noGrp="1"/>
          </p:cNvSpPr>
          <p:nvPr>
            <p:ph type="body" sz="quarter" idx="12"/>
          </p:nvPr>
        </p:nvSpPr>
        <p:spPr/>
        <p:txBody>
          <a:bodyPr>
            <a:normAutofit lnSpcReduction="10000"/>
          </a:bodyPr>
          <a:lstStyle/>
          <a:p>
            <a:pPr marL="228600" indent="-228600">
              <a:buFont typeface="+mj-lt"/>
              <a:buAutoNum type="arabicPeriod"/>
            </a:pPr>
            <a:r>
              <a:rPr lang="en-US" dirty="0"/>
              <a:t>Solesta Package Insert. Santa Barbara, CA: Palette Life Sciences</a:t>
            </a:r>
          </a:p>
          <a:p>
            <a:pPr marL="228600" indent="-228600">
              <a:buFont typeface="+mj-lt"/>
              <a:buAutoNum type="arabicPeriod"/>
            </a:pPr>
            <a:r>
              <a:rPr lang="en-US" dirty="0"/>
              <a:t>“Physician training and certification video.” </a:t>
            </a:r>
            <a:r>
              <a:rPr lang="en-US" i="1" dirty="0"/>
              <a:t>Training and certification for administering Solesta</a:t>
            </a:r>
            <a:r>
              <a:rPr lang="en-US" dirty="0"/>
              <a:t>, Palette Life Sciences, Inc., </a:t>
            </a:r>
            <a:r>
              <a:rPr lang="en-US" dirty="0" err="1"/>
              <a:t>www.mysolesta.com</a:t>
            </a:r>
            <a:r>
              <a:rPr lang="en-US" dirty="0"/>
              <a:t>/</a:t>
            </a:r>
            <a:r>
              <a:rPr lang="en-US" dirty="0" err="1"/>
              <a:t>solesta</a:t>
            </a:r>
            <a:r>
              <a:rPr lang="en-US" dirty="0"/>
              <a:t>-training-and-certification.</a:t>
            </a:r>
          </a:p>
        </p:txBody>
      </p:sp>
      <p:sp>
        <p:nvSpPr>
          <p:cNvPr id="7" name="Content Placeholder 1">
            <a:extLst>
              <a:ext uri="{FF2B5EF4-FFF2-40B4-BE49-F238E27FC236}">
                <a16:creationId xmlns:a16="http://schemas.microsoft.com/office/drawing/2014/main" id="{36AA2C81-FAB7-BA46-B92E-A26A74E8A5F8}"/>
              </a:ext>
            </a:extLst>
          </p:cNvPr>
          <p:cNvSpPr>
            <a:spLocks noGrp="1"/>
          </p:cNvSpPr>
          <p:nvPr>
            <p:ph idx="1"/>
          </p:nvPr>
        </p:nvSpPr>
        <p:spPr>
          <a:xfrm>
            <a:off x="4523114" y="470709"/>
            <a:ext cx="7535536" cy="5660460"/>
          </a:xfrm>
        </p:spPr>
        <p:txBody>
          <a:bodyPr>
            <a:normAutofit lnSpcReduction="10000"/>
          </a:bodyPr>
          <a:lstStyle/>
          <a:p>
            <a:pPr marL="0" indent="0">
              <a:buNone/>
            </a:pPr>
            <a:r>
              <a:rPr lang="en-US" dirty="0"/>
              <a:t>Syringe Preparation</a:t>
            </a:r>
          </a:p>
          <a:p>
            <a:pPr marL="0" indent="0">
              <a:buNone/>
            </a:pPr>
            <a:endParaRPr lang="en-US" dirty="0"/>
          </a:p>
          <a:p>
            <a:pPr marL="0" indent="0">
              <a:buNone/>
            </a:pPr>
            <a:r>
              <a:rPr lang="en-US" sz="2200" dirty="0"/>
              <a:t>4 Solesta syringes should be assembled ahead of procedure, under aseptic conditions</a:t>
            </a:r>
          </a:p>
          <a:p>
            <a:pPr>
              <a:buClr>
                <a:srgbClr val="4CC6E5"/>
              </a:buClr>
              <a:buFont typeface="Wingdings" pitchFamily="2" charset="2"/>
              <a:buChar char="à"/>
            </a:pPr>
            <a:endParaRPr lang="en-US" sz="1400" dirty="0">
              <a:sym typeface="Wingdings" pitchFamily="2" charset="2"/>
            </a:endParaRPr>
          </a:p>
          <a:p>
            <a:pPr>
              <a:buClr>
                <a:srgbClr val="4CC6E5"/>
              </a:buClr>
              <a:buFont typeface="Wingdings" pitchFamily="2" charset="2"/>
              <a:buChar char="à"/>
            </a:pPr>
            <a:r>
              <a:rPr lang="en-US" sz="1400" dirty="0">
                <a:sym typeface="Wingdings" pitchFamily="2" charset="2"/>
              </a:rPr>
              <a:t>Assemble all 4 syringes prior to patient procedure</a:t>
            </a:r>
            <a:r>
              <a:rPr lang="en-US" sz="1400" baseline="30000" dirty="0">
                <a:solidFill>
                  <a:srgbClr val="4CC6E5"/>
                </a:solidFill>
                <a:sym typeface="Wingdings" pitchFamily="2" charset="2"/>
              </a:rPr>
              <a:t>1</a:t>
            </a:r>
          </a:p>
          <a:p>
            <a:pPr>
              <a:buClr>
                <a:srgbClr val="4CC6E5"/>
              </a:buClr>
              <a:buFont typeface="Wingdings" pitchFamily="2" charset="2"/>
              <a:buChar char="à"/>
            </a:pPr>
            <a:endParaRPr lang="en-US" sz="1400" dirty="0">
              <a:sym typeface="Wingdings" pitchFamily="2" charset="2"/>
            </a:endParaRPr>
          </a:p>
          <a:p>
            <a:pPr>
              <a:buClr>
                <a:srgbClr val="4CC6E5"/>
              </a:buClr>
              <a:buFont typeface="Wingdings" pitchFamily="2" charset="2"/>
              <a:buChar char="à"/>
            </a:pPr>
            <a:r>
              <a:rPr lang="en-US" sz="1400" dirty="0">
                <a:sym typeface="Wingdings" pitchFamily="2" charset="2"/>
              </a:rPr>
              <a:t>Thumb and forefinger should be held firmly around the Luer-lock adapter of the glass syringe</a:t>
            </a:r>
            <a:r>
              <a:rPr lang="en-US" sz="1400" baseline="30000" dirty="0">
                <a:solidFill>
                  <a:srgbClr val="4CC6E5"/>
                </a:solidFill>
                <a:sym typeface="Wingdings" pitchFamily="2" charset="2"/>
              </a:rPr>
              <a:t>1</a:t>
            </a:r>
          </a:p>
          <a:p>
            <a:pPr>
              <a:buClr>
                <a:srgbClr val="4CC6E5"/>
              </a:buClr>
              <a:buFont typeface="Wingdings" pitchFamily="2" charset="2"/>
              <a:buChar char="à"/>
            </a:pPr>
            <a:endParaRPr lang="en-US" sz="1400" dirty="0">
              <a:sym typeface="Wingdings" pitchFamily="2" charset="2"/>
            </a:endParaRPr>
          </a:p>
          <a:p>
            <a:pPr>
              <a:buClr>
                <a:srgbClr val="4CC6E5"/>
              </a:buClr>
              <a:buFont typeface="Wingdings" pitchFamily="2" charset="2"/>
              <a:buChar char="à"/>
            </a:pPr>
            <a:r>
              <a:rPr lang="en-US" sz="1400" u="sng" dirty="0">
                <a:solidFill>
                  <a:srgbClr val="4CC6E5"/>
                </a:solidFill>
                <a:sym typeface="Wingdings" pitchFamily="2" charset="2"/>
              </a:rPr>
              <a:t>DO NOT </a:t>
            </a:r>
            <a:r>
              <a:rPr lang="en-US" sz="1400" dirty="0">
                <a:sym typeface="Wingdings" pitchFamily="2" charset="2"/>
              </a:rPr>
              <a:t>attach the needle by holding onto the glass barrel of the syringe</a:t>
            </a:r>
            <a:r>
              <a:rPr lang="en-US" sz="1400" baseline="30000" dirty="0">
                <a:solidFill>
                  <a:srgbClr val="4CC6E5"/>
                </a:solidFill>
                <a:sym typeface="Wingdings" pitchFamily="2" charset="2"/>
              </a:rPr>
              <a:t>1</a:t>
            </a:r>
          </a:p>
          <a:p>
            <a:pPr>
              <a:buClr>
                <a:srgbClr val="4CC6E5"/>
              </a:buClr>
              <a:buFont typeface="Wingdings" pitchFamily="2" charset="2"/>
              <a:buChar char="à"/>
            </a:pPr>
            <a:endParaRPr lang="en-US" sz="1400" dirty="0">
              <a:sym typeface="Wingdings" pitchFamily="2" charset="2"/>
            </a:endParaRPr>
          </a:p>
          <a:p>
            <a:pPr>
              <a:buClr>
                <a:srgbClr val="4CC6E5"/>
              </a:buClr>
              <a:buFont typeface="Wingdings" pitchFamily="2" charset="2"/>
              <a:buChar char="à"/>
            </a:pPr>
            <a:r>
              <a:rPr lang="en-US" sz="1400" dirty="0">
                <a:sym typeface="Wingdings" pitchFamily="2" charset="2"/>
              </a:rPr>
              <a:t>Firmly push and rotate the needle hub into the Luer-lock adapter</a:t>
            </a:r>
            <a:r>
              <a:rPr lang="en-US" sz="1400" baseline="30000" dirty="0">
                <a:solidFill>
                  <a:srgbClr val="4CC6E5"/>
                </a:solidFill>
                <a:sym typeface="Wingdings" pitchFamily="2" charset="2"/>
              </a:rPr>
              <a:t>1</a:t>
            </a:r>
          </a:p>
          <a:p>
            <a:pPr>
              <a:buClr>
                <a:srgbClr val="4CC6E5"/>
              </a:buClr>
              <a:buFont typeface="Wingdings" pitchFamily="2" charset="2"/>
              <a:buChar char="à"/>
            </a:pPr>
            <a:endParaRPr lang="en-US" sz="1400" dirty="0">
              <a:sym typeface="Wingdings" pitchFamily="2" charset="2"/>
            </a:endParaRPr>
          </a:p>
          <a:p>
            <a:pPr>
              <a:buClr>
                <a:srgbClr val="4CC6E5"/>
              </a:buClr>
              <a:buFont typeface="Wingdings" pitchFamily="2" charset="2"/>
              <a:buChar char="à"/>
            </a:pPr>
            <a:r>
              <a:rPr lang="en-US" sz="1400" dirty="0">
                <a:sym typeface="Wingdings" pitchFamily="2" charset="2"/>
              </a:rPr>
              <a:t>Slowly prime the needle until a small bead of Solesta appears at tip of needle</a:t>
            </a:r>
            <a:r>
              <a:rPr lang="en-US" sz="1400" baseline="30000" dirty="0">
                <a:solidFill>
                  <a:srgbClr val="4CC6E5"/>
                </a:solidFill>
                <a:sym typeface="Wingdings" pitchFamily="2" charset="2"/>
              </a:rPr>
              <a:t>2</a:t>
            </a:r>
          </a:p>
          <a:p>
            <a:pPr marL="0" indent="0">
              <a:buClr>
                <a:srgbClr val="4CC6E5"/>
              </a:buClr>
              <a:buNone/>
            </a:pPr>
            <a:endParaRPr lang="en-US" sz="1400" baseline="30000" dirty="0">
              <a:solidFill>
                <a:srgbClr val="4CC6E5"/>
              </a:solidFill>
              <a:sym typeface="Wingdings" pitchFamily="2" charset="2"/>
            </a:endParaRPr>
          </a:p>
          <a:p>
            <a:pPr>
              <a:buClr>
                <a:srgbClr val="4CC6E5"/>
              </a:buClr>
              <a:buFont typeface="Wingdings" pitchFamily="2" charset="2"/>
              <a:buChar char="à"/>
            </a:pPr>
            <a:r>
              <a:rPr lang="en-US" sz="1400" i="1" dirty="0">
                <a:solidFill>
                  <a:srgbClr val="4CC6E5"/>
                </a:solidFill>
                <a:sym typeface="Wingdings" pitchFamily="2" charset="2"/>
              </a:rPr>
              <a:t>Important: The Luer-lock adapter is snapped onto the syringe and held in place with friction only. It can rotate freely or be pulled off should enough force be applied</a:t>
            </a:r>
            <a:r>
              <a:rPr lang="en-US" sz="1400" i="1" baseline="30000" dirty="0">
                <a:solidFill>
                  <a:srgbClr val="4CC6E5"/>
                </a:solidFill>
                <a:sym typeface="Wingdings" pitchFamily="2" charset="2"/>
              </a:rPr>
              <a:t>1</a:t>
            </a:r>
            <a:endParaRPr lang="en-US" sz="1400" i="1" dirty="0">
              <a:solidFill>
                <a:srgbClr val="4CC6E5"/>
              </a:solidFill>
            </a:endParaRPr>
          </a:p>
        </p:txBody>
      </p:sp>
      <p:grpSp>
        <p:nvGrpSpPr>
          <p:cNvPr id="8" name="Group 7">
            <a:extLst>
              <a:ext uri="{FF2B5EF4-FFF2-40B4-BE49-F238E27FC236}">
                <a16:creationId xmlns:a16="http://schemas.microsoft.com/office/drawing/2014/main" id="{3EAE0F48-8904-3F46-95C5-93874665F771}"/>
              </a:ext>
            </a:extLst>
          </p:cNvPr>
          <p:cNvGrpSpPr/>
          <p:nvPr/>
        </p:nvGrpSpPr>
        <p:grpSpPr>
          <a:xfrm>
            <a:off x="269258" y="3637698"/>
            <a:ext cx="3611880" cy="2421081"/>
            <a:chOff x="340378" y="3607218"/>
            <a:chExt cx="3611880" cy="2421081"/>
          </a:xfrm>
        </p:grpSpPr>
        <p:pic>
          <p:nvPicPr>
            <p:cNvPr id="9" name="Picture 8" descr="A picture containing woman, holding&#10;&#10;Description automatically generated">
              <a:extLst>
                <a:ext uri="{FF2B5EF4-FFF2-40B4-BE49-F238E27FC236}">
                  <a16:creationId xmlns:a16="http://schemas.microsoft.com/office/drawing/2014/main" id="{CAB379F1-29C6-7C45-A18A-14AF05EFFB50}"/>
                </a:ext>
              </a:extLst>
            </p:cNvPr>
            <p:cNvPicPr>
              <a:picLocks noChangeAspect="1"/>
            </p:cNvPicPr>
            <p:nvPr/>
          </p:nvPicPr>
          <p:blipFill rotWithShape="1">
            <a:blip r:embed="rId2"/>
            <a:srcRect t="5737" b="5739"/>
            <a:stretch/>
          </p:blipFill>
          <p:spPr>
            <a:xfrm>
              <a:off x="340378" y="3607218"/>
              <a:ext cx="3611880" cy="2419393"/>
            </a:xfrm>
            <a:prstGeom prst="rect">
              <a:avLst/>
            </a:prstGeom>
          </p:spPr>
        </p:pic>
        <p:sp>
          <p:nvSpPr>
            <p:cNvPr id="10" name="Rectangle 9">
              <a:extLst>
                <a:ext uri="{FF2B5EF4-FFF2-40B4-BE49-F238E27FC236}">
                  <a16:creationId xmlns:a16="http://schemas.microsoft.com/office/drawing/2014/main" id="{EA36CBB0-E79B-144E-9D09-9ABE7880B5EC}"/>
                </a:ext>
              </a:extLst>
            </p:cNvPr>
            <p:cNvSpPr/>
            <p:nvPr/>
          </p:nvSpPr>
          <p:spPr>
            <a:xfrm>
              <a:off x="340378" y="5747212"/>
              <a:ext cx="3611880" cy="281087"/>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 </a:t>
              </a:r>
              <a:r>
                <a:rPr lang="en-US" dirty="0"/>
                <a:t>Incorrect</a:t>
              </a:r>
            </a:p>
          </p:txBody>
        </p:sp>
      </p:grpSp>
      <p:grpSp>
        <p:nvGrpSpPr>
          <p:cNvPr id="11" name="Group 10">
            <a:extLst>
              <a:ext uri="{FF2B5EF4-FFF2-40B4-BE49-F238E27FC236}">
                <a16:creationId xmlns:a16="http://schemas.microsoft.com/office/drawing/2014/main" id="{9543E78B-9627-BE47-9050-086523BCCE1A}"/>
              </a:ext>
            </a:extLst>
          </p:cNvPr>
          <p:cNvGrpSpPr/>
          <p:nvPr/>
        </p:nvGrpSpPr>
        <p:grpSpPr>
          <a:xfrm>
            <a:off x="269258" y="860181"/>
            <a:ext cx="3611880" cy="2414340"/>
            <a:chOff x="340378" y="726832"/>
            <a:chExt cx="3611880" cy="2414340"/>
          </a:xfrm>
        </p:grpSpPr>
        <p:pic>
          <p:nvPicPr>
            <p:cNvPr id="12" name="Picture 11" descr="A picture containing person, woman, water, holding&#10;&#10;Description automatically generated">
              <a:extLst>
                <a:ext uri="{FF2B5EF4-FFF2-40B4-BE49-F238E27FC236}">
                  <a16:creationId xmlns:a16="http://schemas.microsoft.com/office/drawing/2014/main" id="{C250B2C2-B37E-A44A-A6CD-4F0E36572E74}"/>
                </a:ext>
              </a:extLst>
            </p:cNvPr>
            <p:cNvPicPr>
              <a:picLocks noChangeAspect="1"/>
            </p:cNvPicPr>
            <p:nvPr/>
          </p:nvPicPr>
          <p:blipFill>
            <a:blip r:embed="rId3"/>
            <a:stretch>
              <a:fillRect/>
            </a:stretch>
          </p:blipFill>
          <p:spPr>
            <a:xfrm>
              <a:off x="340378" y="726832"/>
              <a:ext cx="3611880" cy="2406714"/>
            </a:xfrm>
            <a:prstGeom prst="rect">
              <a:avLst/>
            </a:prstGeom>
          </p:spPr>
        </p:pic>
        <p:sp>
          <p:nvSpPr>
            <p:cNvPr id="13" name="Rectangle 12">
              <a:extLst>
                <a:ext uri="{FF2B5EF4-FFF2-40B4-BE49-F238E27FC236}">
                  <a16:creationId xmlns:a16="http://schemas.microsoft.com/office/drawing/2014/main" id="{CF6C82A5-E8BB-9044-AF86-1AB1A5821BBD}"/>
                </a:ext>
              </a:extLst>
            </p:cNvPr>
            <p:cNvSpPr/>
            <p:nvPr/>
          </p:nvSpPr>
          <p:spPr>
            <a:xfrm>
              <a:off x="340378" y="2860085"/>
              <a:ext cx="3611880" cy="281087"/>
            </a:xfrm>
            <a:prstGeom prst="rect">
              <a:avLst/>
            </a:prstGeom>
            <a:solidFill>
              <a:srgbClr val="4CC6E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 Correct</a:t>
              </a:r>
              <a:endParaRPr lang="en-US" dirty="0"/>
            </a:p>
          </p:txBody>
        </p:sp>
      </p:grpSp>
    </p:spTree>
    <p:extLst>
      <p:ext uri="{BB962C8B-B14F-4D97-AF65-F5344CB8AC3E}">
        <p14:creationId xmlns:p14="http://schemas.microsoft.com/office/powerpoint/2010/main" val="2047798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D9A40-5E6C-C64F-97DB-FE4F4B147CE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Patient Preparation</a:t>
            </a:r>
            <a:endParaRPr lang="en-US" dirty="0">
              <a:solidFill>
                <a:srgbClr val="4CC6E5"/>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06431199-8809-184B-B0D4-838A2965729E}"/>
              </a:ext>
            </a:extLst>
          </p:cNvPr>
          <p:cNvSpPr>
            <a:spLocks noGrp="1"/>
          </p:cNvSpPr>
          <p:nvPr>
            <p:ph type="body" sz="quarter" idx="12"/>
          </p:nvPr>
        </p:nvSpPr>
        <p:spPr/>
        <p:txBody>
          <a:bodyPr>
            <a:normAutofit/>
          </a:bodyPr>
          <a:lstStyle/>
          <a:p>
            <a:pPr marL="228600" indent="-228600">
              <a:buFont typeface="+mj-lt"/>
              <a:buAutoNum type="arabicPeriod"/>
            </a:pPr>
            <a:r>
              <a:rPr lang="en-US" dirty="0">
                <a:latin typeface="Calibri" panose="020F0502020204030204" pitchFamily="34" charset="0"/>
                <a:cs typeface="Calibri" panose="020F0502020204030204" pitchFamily="34" charset="0"/>
              </a:rPr>
              <a:t>Solesta Package Insert. Santa Barbara, CA: Palette Life Sciences</a:t>
            </a:r>
          </a:p>
          <a:p>
            <a:pPr marL="228600" indent="-228600">
              <a:buFont typeface="+mj-lt"/>
              <a:buAutoNum type="arabicPeriod"/>
            </a:pPr>
            <a:r>
              <a:rPr lang="en-US" dirty="0">
                <a:latin typeface="Calibri" panose="020F0502020204030204" pitchFamily="34" charset="0"/>
                <a:cs typeface="Calibri" panose="020F0502020204030204" pitchFamily="34" charset="0"/>
              </a:rPr>
              <a:t>“Physician training and certification video.” </a:t>
            </a:r>
            <a:r>
              <a:rPr lang="en-US" i="1" dirty="0">
                <a:latin typeface="Calibri" panose="020F0502020204030204" pitchFamily="34" charset="0"/>
                <a:cs typeface="Calibri" panose="020F0502020204030204" pitchFamily="34" charset="0"/>
              </a:rPr>
              <a:t>Training and certification for administering Solesta</a:t>
            </a:r>
            <a:r>
              <a:rPr lang="en-US" dirty="0">
                <a:latin typeface="Calibri" panose="020F0502020204030204" pitchFamily="34" charset="0"/>
                <a:cs typeface="Calibri" panose="020F0502020204030204" pitchFamily="34" charset="0"/>
              </a:rPr>
              <a:t>, Palette Life Sciences, Inc., </a:t>
            </a:r>
            <a:r>
              <a:rPr lang="en-US" dirty="0" err="1">
                <a:latin typeface="Calibri" panose="020F0502020204030204" pitchFamily="34" charset="0"/>
                <a:cs typeface="Calibri" panose="020F0502020204030204" pitchFamily="34" charset="0"/>
              </a:rPr>
              <a:t>www.mysolesta.com</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solesta</a:t>
            </a:r>
            <a:r>
              <a:rPr lang="en-US" dirty="0">
                <a:latin typeface="Calibri" panose="020F0502020204030204" pitchFamily="34" charset="0"/>
                <a:cs typeface="Calibri" panose="020F0502020204030204" pitchFamily="34" charset="0"/>
              </a:rPr>
              <a:t>-training-and-certification.</a:t>
            </a:r>
          </a:p>
          <a:p>
            <a:pPr marL="228600" indent="-228600">
              <a:buFont typeface="+mj-lt"/>
              <a:buAutoNum type="arabicPeriod"/>
            </a:pPr>
            <a:endParaRPr lang="en-US" dirty="0"/>
          </a:p>
        </p:txBody>
      </p:sp>
      <p:sp>
        <p:nvSpPr>
          <p:cNvPr id="6" name="Rounded Rectangle 5">
            <a:extLst>
              <a:ext uri="{FF2B5EF4-FFF2-40B4-BE49-F238E27FC236}">
                <a16:creationId xmlns:a16="http://schemas.microsoft.com/office/drawing/2014/main" id="{8DF117E9-0DF6-3E40-BA69-3A93B098E06D}"/>
              </a:ext>
            </a:extLst>
          </p:cNvPr>
          <p:cNvSpPr/>
          <p:nvPr/>
        </p:nvSpPr>
        <p:spPr>
          <a:xfrm>
            <a:off x="1012501" y="2955505"/>
            <a:ext cx="3257550" cy="1192212"/>
          </a:xfrm>
          <a:prstGeom prst="roundRect">
            <a:avLst>
              <a:gd name="adj" fmla="val 19786"/>
            </a:avLst>
          </a:prstGeom>
          <a:solidFill>
            <a:srgbClr val="001F60"/>
          </a:solidFill>
          <a:ln>
            <a:noFill/>
          </a:ln>
          <a:effectLst>
            <a:outerShdw blurRad="228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dirty="0">
              <a:latin typeface="Gotham Rounded Medium" pitchFamily="2" charset="77"/>
            </a:endParaRPr>
          </a:p>
        </p:txBody>
      </p:sp>
      <p:sp>
        <p:nvSpPr>
          <p:cNvPr id="7" name="Rectangle 6">
            <a:extLst>
              <a:ext uri="{FF2B5EF4-FFF2-40B4-BE49-F238E27FC236}">
                <a16:creationId xmlns:a16="http://schemas.microsoft.com/office/drawing/2014/main" id="{A7A2D948-3E70-B54C-9684-01F1B8A9B3F3}"/>
              </a:ext>
            </a:extLst>
          </p:cNvPr>
          <p:cNvSpPr>
            <a:spLocks noChangeArrowheads="1"/>
          </p:cNvSpPr>
          <p:nvPr/>
        </p:nvSpPr>
        <p:spPr bwMode="auto">
          <a:xfrm>
            <a:off x="1524755" y="3472877"/>
            <a:ext cx="249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fontAlgn="base">
              <a:spcBef>
                <a:spcPct val="0"/>
              </a:spcBef>
              <a:spcAft>
                <a:spcPct val="0"/>
              </a:spcAft>
              <a:defRPr>
                <a:solidFill>
                  <a:schemeClr val="tx1"/>
                </a:solidFill>
                <a:latin typeface="Source Sans Pro" panose="020B0503030403020204" pitchFamily="34" charset="0"/>
              </a:defRPr>
            </a:lvl6pPr>
            <a:lvl7pPr marL="2971800" indent="-228600" fontAlgn="base">
              <a:spcBef>
                <a:spcPct val="0"/>
              </a:spcBef>
              <a:spcAft>
                <a:spcPct val="0"/>
              </a:spcAft>
              <a:defRPr>
                <a:solidFill>
                  <a:schemeClr val="tx1"/>
                </a:solidFill>
                <a:latin typeface="Source Sans Pro" panose="020B0503030403020204" pitchFamily="34" charset="0"/>
              </a:defRPr>
            </a:lvl7pPr>
            <a:lvl8pPr marL="3429000" indent="-228600" fontAlgn="base">
              <a:spcBef>
                <a:spcPct val="0"/>
              </a:spcBef>
              <a:spcAft>
                <a:spcPct val="0"/>
              </a:spcAft>
              <a:defRPr>
                <a:solidFill>
                  <a:schemeClr val="tx1"/>
                </a:solidFill>
                <a:latin typeface="Source Sans Pro" panose="020B0503030403020204" pitchFamily="34" charset="0"/>
              </a:defRPr>
            </a:lvl8pPr>
            <a:lvl9pPr marL="3886200" indent="-228600" fontAlgn="base">
              <a:spcBef>
                <a:spcPct val="0"/>
              </a:spcBef>
              <a:spcAft>
                <a:spcPct val="0"/>
              </a:spcAft>
              <a:defRPr>
                <a:solidFill>
                  <a:schemeClr val="tx1"/>
                </a:solidFill>
                <a:latin typeface="Source Sans Pro" panose="020B0503030403020204" pitchFamily="34" charset="0"/>
              </a:defRPr>
            </a:lvl9pPr>
          </a:lstStyle>
          <a:p>
            <a:pPr marL="0" indent="0">
              <a:buFont typeface="Arial" panose="020B0604020202020204" pitchFamily="34" charset="0"/>
              <a:buNone/>
            </a:pPr>
            <a:r>
              <a:rPr lang="en-US" sz="900" dirty="0">
                <a:solidFill>
                  <a:schemeClr val="bg1"/>
                </a:solidFill>
                <a:latin typeface="Calibri" panose="020F0502020204030204" pitchFamily="34" charset="0"/>
                <a:cs typeface="Calibri" panose="020F0502020204030204" pitchFamily="34" charset="0"/>
              </a:rPr>
              <a:t>Prepare the rectum using an enema immediately prior to procedure</a:t>
            </a:r>
            <a:r>
              <a:rPr lang="en-US" sz="900" baseline="30000" dirty="0">
                <a:solidFill>
                  <a:srgbClr val="4CC6E5"/>
                </a:solidFill>
                <a:latin typeface="Calibri" panose="020F0502020204030204" pitchFamily="34" charset="0"/>
                <a:cs typeface="Calibri" panose="020F0502020204030204" pitchFamily="34" charset="0"/>
              </a:rPr>
              <a:t>1</a:t>
            </a:r>
            <a:endParaRPr lang="en-US" sz="900" dirty="0">
              <a:solidFill>
                <a:srgbClr val="4CC6E5"/>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BEDEE83-74C5-694A-B176-40829C7799C9}"/>
              </a:ext>
            </a:extLst>
          </p:cNvPr>
          <p:cNvSpPr txBox="1"/>
          <p:nvPr/>
        </p:nvSpPr>
        <p:spPr>
          <a:xfrm>
            <a:off x="1524755" y="3163314"/>
            <a:ext cx="2465388" cy="276999"/>
          </a:xfrm>
          <a:prstGeom prst="rect">
            <a:avLst/>
          </a:prstGeom>
          <a:noFill/>
        </p:spPr>
        <p:txBody>
          <a:bodyPr wrap="square">
            <a:spAutoFit/>
          </a:bodyPr>
          <a:lstStyle/>
          <a:p>
            <a:pPr eaLnBrk="1" fontAlgn="auto" hangingPunct="1">
              <a:spcBef>
                <a:spcPts val="0"/>
              </a:spcBef>
              <a:spcAft>
                <a:spcPts val="0"/>
              </a:spcAft>
              <a:defRPr/>
            </a:pPr>
            <a:r>
              <a:rPr lang="en-US" sz="1200" b="1" dirty="0">
                <a:solidFill>
                  <a:schemeClr val="bg2"/>
                </a:solidFill>
                <a:latin typeface="Calibri" panose="020F0502020204030204" pitchFamily="34" charset="0"/>
                <a:cs typeface="Calibri" panose="020F0502020204030204" pitchFamily="34" charset="0"/>
              </a:rPr>
              <a:t>Bowel Preparation</a:t>
            </a:r>
            <a:endParaRPr lang="en-US" sz="1200" b="1" dirty="0">
              <a:solidFill>
                <a:srgbClr val="4CC6E5"/>
              </a:solidFill>
              <a:latin typeface="Calibri" panose="020F0502020204030204" pitchFamily="34" charset="0"/>
              <a:cs typeface="Calibri" panose="020F0502020204030204" pitchFamily="34" charset="0"/>
            </a:endParaRPr>
          </a:p>
        </p:txBody>
      </p:sp>
      <p:cxnSp>
        <p:nvCxnSpPr>
          <p:cNvPr id="10" name="Straight Connector 20">
            <a:extLst>
              <a:ext uri="{FF2B5EF4-FFF2-40B4-BE49-F238E27FC236}">
                <a16:creationId xmlns:a16="http://schemas.microsoft.com/office/drawing/2014/main" id="{FC7B8AD6-22D4-4E40-A8D9-5A1272B8CF4E}"/>
              </a:ext>
            </a:extLst>
          </p:cNvPr>
          <p:cNvCxnSpPr>
            <a:cxnSpLocks/>
          </p:cNvCxnSpPr>
          <p:nvPr/>
        </p:nvCxnSpPr>
        <p:spPr>
          <a:xfrm>
            <a:off x="1600955" y="3450652"/>
            <a:ext cx="2263775" cy="0"/>
          </a:xfrm>
          <a:prstGeom prst="line">
            <a:avLst/>
          </a:prstGeom>
          <a:ln w="12700">
            <a:solidFill>
              <a:schemeClr val="bg2"/>
            </a:solidFill>
            <a:prstDash val="solid"/>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1EAFB62-BDA4-2F48-BEC8-FD01C7311491}"/>
              </a:ext>
            </a:extLst>
          </p:cNvPr>
          <p:cNvSpPr>
            <a:spLocks noChangeArrowheads="1"/>
          </p:cNvSpPr>
          <p:nvPr/>
        </p:nvSpPr>
        <p:spPr bwMode="auto">
          <a:xfrm>
            <a:off x="5280780" y="3474464"/>
            <a:ext cx="24923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fontAlgn="base">
              <a:spcBef>
                <a:spcPct val="0"/>
              </a:spcBef>
              <a:spcAft>
                <a:spcPct val="0"/>
              </a:spcAft>
              <a:defRPr>
                <a:solidFill>
                  <a:schemeClr val="tx1"/>
                </a:solidFill>
                <a:latin typeface="Source Sans Pro" panose="020B0503030403020204" pitchFamily="34" charset="0"/>
              </a:defRPr>
            </a:lvl6pPr>
            <a:lvl7pPr marL="2971800" indent="-228600" fontAlgn="base">
              <a:spcBef>
                <a:spcPct val="0"/>
              </a:spcBef>
              <a:spcAft>
                <a:spcPct val="0"/>
              </a:spcAft>
              <a:defRPr>
                <a:solidFill>
                  <a:schemeClr val="tx1"/>
                </a:solidFill>
                <a:latin typeface="Source Sans Pro" panose="020B0503030403020204" pitchFamily="34" charset="0"/>
              </a:defRPr>
            </a:lvl7pPr>
            <a:lvl8pPr marL="3429000" indent="-228600" fontAlgn="base">
              <a:spcBef>
                <a:spcPct val="0"/>
              </a:spcBef>
              <a:spcAft>
                <a:spcPct val="0"/>
              </a:spcAft>
              <a:defRPr>
                <a:solidFill>
                  <a:schemeClr val="tx1"/>
                </a:solidFill>
                <a:latin typeface="Source Sans Pro" panose="020B0503030403020204" pitchFamily="34" charset="0"/>
              </a:defRPr>
            </a:lvl8pPr>
            <a:lvl9pPr marL="3886200" indent="-228600" fontAlgn="base">
              <a:spcBef>
                <a:spcPct val="0"/>
              </a:spcBef>
              <a:spcAft>
                <a:spcPct val="0"/>
              </a:spcAft>
              <a:defRPr>
                <a:solidFill>
                  <a:schemeClr val="tx1"/>
                </a:solidFill>
                <a:latin typeface="Source Sans Pro" panose="020B0503030403020204" pitchFamily="34" charset="0"/>
              </a:defRPr>
            </a:lvl9pPr>
          </a:lstStyle>
          <a:p>
            <a:pPr algn="just" eaLnBrk="1" hangingPunct="1">
              <a:lnSpc>
                <a:spcPct val="150000"/>
              </a:lnSpc>
            </a:pPr>
            <a:r>
              <a:rPr lang="en-US" altLang="en-US" sz="900">
                <a:solidFill>
                  <a:schemeClr val="bg2"/>
                </a:solidFill>
                <a:cs typeface="Poppins Light" panose="02000000000000000000" pitchFamily="2" charset="77"/>
              </a:rPr>
              <a:t>Frequently, your initial font choice is taken out of your awesome hands also we are companies</a:t>
            </a:r>
            <a:r>
              <a:rPr lang="id-ID" altLang="en-US" sz="900">
                <a:solidFill>
                  <a:schemeClr val="bg2"/>
                </a:solidFill>
                <a:cs typeface="Poppins Light" panose="02000000000000000000" pitchFamily="2" charset="77"/>
              </a:rPr>
              <a:t>.</a:t>
            </a:r>
          </a:p>
        </p:txBody>
      </p:sp>
      <p:sp>
        <p:nvSpPr>
          <p:cNvPr id="12" name="TextBox 11">
            <a:extLst>
              <a:ext uri="{FF2B5EF4-FFF2-40B4-BE49-F238E27FC236}">
                <a16:creationId xmlns:a16="http://schemas.microsoft.com/office/drawing/2014/main" id="{E2379BAD-3F34-2F4E-AB1C-36D659F34E52}"/>
              </a:ext>
            </a:extLst>
          </p:cNvPr>
          <p:cNvSpPr txBox="1"/>
          <p:nvPr/>
        </p:nvSpPr>
        <p:spPr>
          <a:xfrm>
            <a:off x="5280780" y="3163314"/>
            <a:ext cx="1392238" cy="276225"/>
          </a:xfrm>
          <a:prstGeom prst="rect">
            <a:avLst/>
          </a:prstGeom>
          <a:noFill/>
        </p:spPr>
        <p:txBody>
          <a:bodyPr wrap="square">
            <a:spAutoFit/>
          </a:bodyPr>
          <a:lstStyle/>
          <a:p>
            <a:pPr eaLnBrk="1" fontAlgn="auto" hangingPunct="1">
              <a:spcBef>
                <a:spcPts val="0"/>
              </a:spcBef>
              <a:spcAft>
                <a:spcPts val="0"/>
              </a:spcAft>
              <a:defRPr/>
            </a:pPr>
            <a:r>
              <a:rPr lang="en-US" sz="1200" b="1" dirty="0">
                <a:solidFill>
                  <a:schemeClr val="bg2"/>
                </a:solidFill>
                <a:latin typeface="+mj-lt"/>
              </a:rPr>
              <a:t>Description</a:t>
            </a:r>
          </a:p>
        </p:txBody>
      </p:sp>
      <p:cxnSp>
        <p:nvCxnSpPr>
          <p:cNvPr id="13" name="Straight Connector 20">
            <a:extLst>
              <a:ext uri="{FF2B5EF4-FFF2-40B4-BE49-F238E27FC236}">
                <a16:creationId xmlns:a16="http://schemas.microsoft.com/office/drawing/2014/main" id="{F7F4891B-61AA-A640-AC32-F35625A479CF}"/>
              </a:ext>
            </a:extLst>
          </p:cNvPr>
          <p:cNvCxnSpPr>
            <a:cxnSpLocks/>
          </p:cNvCxnSpPr>
          <p:nvPr/>
        </p:nvCxnSpPr>
        <p:spPr>
          <a:xfrm>
            <a:off x="5356980" y="3450652"/>
            <a:ext cx="2263775" cy="0"/>
          </a:xfrm>
          <a:prstGeom prst="line">
            <a:avLst/>
          </a:prstGeom>
          <a:ln w="12700">
            <a:solidFill>
              <a:schemeClr val="bg2"/>
            </a:solidFill>
            <a:prstDash val="solid"/>
          </a:ln>
          <a:effectLst/>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4798039F-3F9B-394D-857A-938DD5034216}"/>
              </a:ext>
            </a:extLst>
          </p:cNvPr>
          <p:cNvSpPr/>
          <p:nvPr/>
        </p:nvSpPr>
        <p:spPr>
          <a:xfrm>
            <a:off x="4591805" y="2949496"/>
            <a:ext cx="3257550" cy="1192212"/>
          </a:xfrm>
          <a:prstGeom prst="roundRect">
            <a:avLst>
              <a:gd name="adj" fmla="val 19786"/>
            </a:avLst>
          </a:prstGeom>
          <a:solidFill>
            <a:srgbClr val="001F60"/>
          </a:solidFill>
          <a:ln>
            <a:noFill/>
          </a:ln>
          <a:effectLst>
            <a:outerShdw blurRad="228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dirty="0"/>
          </a:p>
        </p:txBody>
      </p:sp>
      <p:sp>
        <p:nvSpPr>
          <p:cNvPr id="16" name="Rectangle 15">
            <a:extLst>
              <a:ext uri="{FF2B5EF4-FFF2-40B4-BE49-F238E27FC236}">
                <a16:creationId xmlns:a16="http://schemas.microsoft.com/office/drawing/2014/main" id="{0D6841A5-506B-CC42-92A0-F74D97D2FB36}"/>
              </a:ext>
            </a:extLst>
          </p:cNvPr>
          <p:cNvSpPr>
            <a:spLocks noChangeArrowheads="1"/>
          </p:cNvSpPr>
          <p:nvPr/>
        </p:nvSpPr>
        <p:spPr bwMode="auto">
          <a:xfrm>
            <a:off x="5090280" y="3476546"/>
            <a:ext cx="24923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fontAlgn="base">
              <a:spcBef>
                <a:spcPct val="0"/>
              </a:spcBef>
              <a:spcAft>
                <a:spcPct val="0"/>
              </a:spcAft>
              <a:defRPr>
                <a:solidFill>
                  <a:schemeClr val="tx1"/>
                </a:solidFill>
                <a:latin typeface="Source Sans Pro" panose="020B0503030403020204" pitchFamily="34" charset="0"/>
              </a:defRPr>
            </a:lvl6pPr>
            <a:lvl7pPr marL="2971800" indent="-228600" fontAlgn="base">
              <a:spcBef>
                <a:spcPct val="0"/>
              </a:spcBef>
              <a:spcAft>
                <a:spcPct val="0"/>
              </a:spcAft>
              <a:defRPr>
                <a:solidFill>
                  <a:schemeClr val="tx1"/>
                </a:solidFill>
                <a:latin typeface="Source Sans Pro" panose="020B0503030403020204" pitchFamily="34" charset="0"/>
              </a:defRPr>
            </a:lvl7pPr>
            <a:lvl8pPr marL="3429000" indent="-228600" fontAlgn="base">
              <a:spcBef>
                <a:spcPct val="0"/>
              </a:spcBef>
              <a:spcAft>
                <a:spcPct val="0"/>
              </a:spcAft>
              <a:defRPr>
                <a:solidFill>
                  <a:schemeClr val="tx1"/>
                </a:solidFill>
                <a:latin typeface="Source Sans Pro" panose="020B0503030403020204" pitchFamily="34" charset="0"/>
              </a:defRPr>
            </a:lvl8pPr>
            <a:lvl9pPr marL="3886200" indent="-228600" fontAlgn="base">
              <a:spcBef>
                <a:spcPct val="0"/>
              </a:spcBef>
              <a:spcAft>
                <a:spcPct val="0"/>
              </a:spcAft>
              <a:defRPr>
                <a:solidFill>
                  <a:schemeClr val="tx1"/>
                </a:solidFill>
                <a:latin typeface="Source Sans Pro" panose="020B0503030403020204" pitchFamily="34" charset="0"/>
              </a:defRPr>
            </a:lvl9pPr>
          </a:lstStyle>
          <a:p>
            <a:pPr marL="0" indent="0">
              <a:buFont typeface="Arial" panose="020B0604020202020204" pitchFamily="34" charset="0"/>
              <a:buNone/>
            </a:pPr>
            <a:r>
              <a:rPr lang="en-US" sz="900" dirty="0">
                <a:solidFill>
                  <a:schemeClr val="bg1"/>
                </a:solidFill>
                <a:latin typeface="Calibri" panose="020F0502020204030204" pitchFamily="34" charset="0"/>
                <a:cs typeface="Calibri" panose="020F0502020204030204" pitchFamily="34" charset="0"/>
              </a:rPr>
              <a:t>Prophylactic antibiotics are recommended</a:t>
            </a:r>
            <a:r>
              <a:rPr lang="en-US" sz="900" baseline="30000" dirty="0">
                <a:solidFill>
                  <a:srgbClr val="4CC6E5"/>
                </a:solidFill>
                <a:latin typeface="Calibri" panose="020F0502020204030204" pitchFamily="34" charset="0"/>
                <a:cs typeface="Calibri" panose="020F0502020204030204" pitchFamily="34" charset="0"/>
              </a:rPr>
              <a:t>1</a:t>
            </a:r>
            <a:endParaRPr lang="en-US" sz="900" dirty="0">
              <a:solidFill>
                <a:srgbClr val="4CC6E5"/>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1DE8BEA-E2AF-1F48-B4B0-1262BB724453}"/>
              </a:ext>
            </a:extLst>
          </p:cNvPr>
          <p:cNvSpPr txBox="1"/>
          <p:nvPr/>
        </p:nvSpPr>
        <p:spPr>
          <a:xfrm>
            <a:off x="5090280" y="3166983"/>
            <a:ext cx="2522272" cy="276999"/>
          </a:xfrm>
          <a:prstGeom prst="rect">
            <a:avLst/>
          </a:prstGeom>
          <a:noFill/>
        </p:spPr>
        <p:txBody>
          <a:bodyPr wrap="square">
            <a:spAutoFit/>
          </a:bodyPr>
          <a:lstStyle/>
          <a:p>
            <a:pPr eaLnBrk="1" fontAlgn="auto" hangingPunct="1">
              <a:spcBef>
                <a:spcPts val="0"/>
              </a:spcBef>
              <a:spcAft>
                <a:spcPts val="0"/>
              </a:spcAft>
              <a:defRPr/>
            </a:pPr>
            <a:r>
              <a:rPr lang="en-US" sz="1200" b="1" dirty="0">
                <a:solidFill>
                  <a:schemeClr val="bg2"/>
                </a:solidFill>
                <a:latin typeface="Calibri" panose="020F0502020204030204" pitchFamily="34" charset="0"/>
                <a:cs typeface="Calibri" panose="020F0502020204030204" pitchFamily="34" charset="0"/>
              </a:rPr>
              <a:t>Medication</a:t>
            </a:r>
            <a:endParaRPr lang="en-US" sz="1200" b="1" dirty="0">
              <a:solidFill>
                <a:srgbClr val="4CC6E5"/>
              </a:solidFill>
              <a:latin typeface="Calibri" panose="020F0502020204030204" pitchFamily="34" charset="0"/>
              <a:cs typeface="Calibri" panose="020F0502020204030204" pitchFamily="34" charset="0"/>
            </a:endParaRPr>
          </a:p>
        </p:txBody>
      </p:sp>
      <p:cxnSp>
        <p:nvCxnSpPr>
          <p:cNvPr id="19" name="Straight Connector 20">
            <a:extLst>
              <a:ext uri="{FF2B5EF4-FFF2-40B4-BE49-F238E27FC236}">
                <a16:creationId xmlns:a16="http://schemas.microsoft.com/office/drawing/2014/main" id="{B2F8DCB6-D4F3-8841-810C-47243B351A7D}"/>
              </a:ext>
            </a:extLst>
          </p:cNvPr>
          <p:cNvCxnSpPr>
            <a:cxnSpLocks/>
          </p:cNvCxnSpPr>
          <p:nvPr/>
        </p:nvCxnSpPr>
        <p:spPr>
          <a:xfrm>
            <a:off x="5166480" y="3454321"/>
            <a:ext cx="2263775" cy="0"/>
          </a:xfrm>
          <a:prstGeom prst="line">
            <a:avLst/>
          </a:prstGeom>
          <a:ln w="12700">
            <a:solidFill>
              <a:schemeClr val="bg2"/>
            </a:solidFill>
            <a:prstDash val="solid"/>
          </a:ln>
          <a:effectLst/>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26DECEF-1FDD-E845-9FB7-950BFAD810FB}"/>
              </a:ext>
            </a:extLst>
          </p:cNvPr>
          <p:cNvSpPr>
            <a:spLocks noChangeArrowheads="1"/>
          </p:cNvSpPr>
          <p:nvPr/>
        </p:nvSpPr>
        <p:spPr bwMode="auto">
          <a:xfrm>
            <a:off x="8918575" y="3470795"/>
            <a:ext cx="24923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fontAlgn="base">
              <a:spcBef>
                <a:spcPct val="0"/>
              </a:spcBef>
              <a:spcAft>
                <a:spcPct val="0"/>
              </a:spcAft>
              <a:defRPr>
                <a:solidFill>
                  <a:schemeClr val="tx1"/>
                </a:solidFill>
                <a:latin typeface="Source Sans Pro" panose="020B0503030403020204" pitchFamily="34" charset="0"/>
              </a:defRPr>
            </a:lvl6pPr>
            <a:lvl7pPr marL="2971800" indent="-228600" fontAlgn="base">
              <a:spcBef>
                <a:spcPct val="0"/>
              </a:spcBef>
              <a:spcAft>
                <a:spcPct val="0"/>
              </a:spcAft>
              <a:defRPr>
                <a:solidFill>
                  <a:schemeClr val="tx1"/>
                </a:solidFill>
                <a:latin typeface="Source Sans Pro" panose="020B0503030403020204" pitchFamily="34" charset="0"/>
              </a:defRPr>
            </a:lvl7pPr>
            <a:lvl8pPr marL="3429000" indent="-228600" fontAlgn="base">
              <a:spcBef>
                <a:spcPct val="0"/>
              </a:spcBef>
              <a:spcAft>
                <a:spcPct val="0"/>
              </a:spcAft>
              <a:defRPr>
                <a:solidFill>
                  <a:schemeClr val="tx1"/>
                </a:solidFill>
                <a:latin typeface="Source Sans Pro" panose="020B0503030403020204" pitchFamily="34" charset="0"/>
              </a:defRPr>
            </a:lvl8pPr>
            <a:lvl9pPr marL="3886200" indent="-228600" fontAlgn="base">
              <a:spcBef>
                <a:spcPct val="0"/>
              </a:spcBef>
              <a:spcAft>
                <a:spcPct val="0"/>
              </a:spcAft>
              <a:defRPr>
                <a:solidFill>
                  <a:schemeClr val="tx1"/>
                </a:solidFill>
                <a:latin typeface="Source Sans Pro" panose="020B0503030403020204" pitchFamily="34" charset="0"/>
              </a:defRPr>
            </a:lvl9pPr>
          </a:lstStyle>
          <a:p>
            <a:pPr algn="just" eaLnBrk="1" hangingPunct="1">
              <a:lnSpc>
                <a:spcPct val="150000"/>
              </a:lnSpc>
            </a:pPr>
            <a:r>
              <a:rPr lang="en-US" altLang="en-US" sz="900">
                <a:solidFill>
                  <a:schemeClr val="bg2"/>
                </a:solidFill>
                <a:cs typeface="Poppins Light" panose="02000000000000000000" pitchFamily="2" charset="77"/>
              </a:rPr>
              <a:t>Frequently, your initial font choice is taken out of your awesome hands also we are companies</a:t>
            </a:r>
            <a:r>
              <a:rPr lang="id-ID" altLang="en-US" sz="900">
                <a:solidFill>
                  <a:schemeClr val="bg2"/>
                </a:solidFill>
                <a:cs typeface="Poppins Light" panose="02000000000000000000" pitchFamily="2" charset="77"/>
              </a:rPr>
              <a:t>.</a:t>
            </a:r>
          </a:p>
        </p:txBody>
      </p:sp>
      <p:sp>
        <p:nvSpPr>
          <p:cNvPr id="22" name="TextBox 21">
            <a:extLst>
              <a:ext uri="{FF2B5EF4-FFF2-40B4-BE49-F238E27FC236}">
                <a16:creationId xmlns:a16="http://schemas.microsoft.com/office/drawing/2014/main" id="{82FF86B5-1FB7-9C45-9C5E-A733AE05D9D9}"/>
              </a:ext>
            </a:extLst>
          </p:cNvPr>
          <p:cNvSpPr txBox="1"/>
          <p:nvPr/>
        </p:nvSpPr>
        <p:spPr>
          <a:xfrm>
            <a:off x="8918575" y="3159645"/>
            <a:ext cx="1392238" cy="276225"/>
          </a:xfrm>
          <a:prstGeom prst="rect">
            <a:avLst/>
          </a:prstGeom>
          <a:noFill/>
        </p:spPr>
        <p:txBody>
          <a:bodyPr wrap="square">
            <a:spAutoFit/>
          </a:bodyPr>
          <a:lstStyle/>
          <a:p>
            <a:pPr eaLnBrk="1" fontAlgn="auto" hangingPunct="1">
              <a:spcBef>
                <a:spcPts val="0"/>
              </a:spcBef>
              <a:spcAft>
                <a:spcPts val="0"/>
              </a:spcAft>
              <a:defRPr/>
            </a:pPr>
            <a:r>
              <a:rPr lang="en-US" sz="1200" b="1" dirty="0">
                <a:solidFill>
                  <a:schemeClr val="bg2"/>
                </a:solidFill>
                <a:latin typeface="+mj-lt"/>
              </a:rPr>
              <a:t>Description</a:t>
            </a:r>
          </a:p>
        </p:txBody>
      </p:sp>
      <p:cxnSp>
        <p:nvCxnSpPr>
          <p:cNvPr id="23" name="Straight Connector 20">
            <a:extLst>
              <a:ext uri="{FF2B5EF4-FFF2-40B4-BE49-F238E27FC236}">
                <a16:creationId xmlns:a16="http://schemas.microsoft.com/office/drawing/2014/main" id="{60883372-4D23-F94B-A4BF-D2DE9E321C5E}"/>
              </a:ext>
            </a:extLst>
          </p:cNvPr>
          <p:cNvCxnSpPr>
            <a:cxnSpLocks/>
          </p:cNvCxnSpPr>
          <p:nvPr/>
        </p:nvCxnSpPr>
        <p:spPr>
          <a:xfrm>
            <a:off x="8994775" y="3446983"/>
            <a:ext cx="2263775" cy="0"/>
          </a:xfrm>
          <a:prstGeom prst="line">
            <a:avLst/>
          </a:prstGeom>
          <a:ln w="12700">
            <a:solidFill>
              <a:schemeClr val="bg2"/>
            </a:solidFill>
            <a:prstDash val="solid"/>
          </a:ln>
          <a:effectLst/>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79EB0F-314B-F347-A7FE-B10E2EB8B63E}"/>
              </a:ext>
            </a:extLst>
          </p:cNvPr>
          <p:cNvSpPr/>
          <p:nvPr/>
        </p:nvSpPr>
        <p:spPr>
          <a:xfrm>
            <a:off x="8229600" y="2945827"/>
            <a:ext cx="3257550" cy="1192212"/>
          </a:xfrm>
          <a:prstGeom prst="roundRect">
            <a:avLst>
              <a:gd name="adj" fmla="val 19786"/>
            </a:avLst>
          </a:prstGeom>
          <a:solidFill>
            <a:srgbClr val="001F60"/>
          </a:solidFill>
          <a:ln>
            <a:noFill/>
          </a:ln>
          <a:effectLst>
            <a:outerShdw blurRad="228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25" name="Rectangle 24">
            <a:extLst>
              <a:ext uri="{FF2B5EF4-FFF2-40B4-BE49-F238E27FC236}">
                <a16:creationId xmlns:a16="http://schemas.microsoft.com/office/drawing/2014/main" id="{2BDF3694-F05E-BD41-B89E-E8C63465B21B}"/>
              </a:ext>
            </a:extLst>
          </p:cNvPr>
          <p:cNvSpPr>
            <a:spLocks noChangeArrowheads="1"/>
          </p:cNvSpPr>
          <p:nvPr/>
        </p:nvSpPr>
        <p:spPr bwMode="auto">
          <a:xfrm>
            <a:off x="8728075" y="3472877"/>
            <a:ext cx="24923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fontAlgn="base">
              <a:spcBef>
                <a:spcPct val="0"/>
              </a:spcBef>
              <a:spcAft>
                <a:spcPct val="0"/>
              </a:spcAft>
              <a:defRPr>
                <a:solidFill>
                  <a:schemeClr val="tx1"/>
                </a:solidFill>
                <a:latin typeface="Source Sans Pro" panose="020B0503030403020204" pitchFamily="34" charset="0"/>
              </a:defRPr>
            </a:lvl6pPr>
            <a:lvl7pPr marL="2971800" indent="-228600" fontAlgn="base">
              <a:spcBef>
                <a:spcPct val="0"/>
              </a:spcBef>
              <a:spcAft>
                <a:spcPct val="0"/>
              </a:spcAft>
              <a:defRPr>
                <a:solidFill>
                  <a:schemeClr val="tx1"/>
                </a:solidFill>
                <a:latin typeface="Source Sans Pro" panose="020B0503030403020204" pitchFamily="34" charset="0"/>
              </a:defRPr>
            </a:lvl7pPr>
            <a:lvl8pPr marL="3429000" indent="-228600" fontAlgn="base">
              <a:spcBef>
                <a:spcPct val="0"/>
              </a:spcBef>
              <a:spcAft>
                <a:spcPct val="0"/>
              </a:spcAft>
              <a:defRPr>
                <a:solidFill>
                  <a:schemeClr val="tx1"/>
                </a:solidFill>
                <a:latin typeface="Source Sans Pro" panose="020B0503030403020204" pitchFamily="34" charset="0"/>
              </a:defRPr>
            </a:lvl8pPr>
            <a:lvl9pPr marL="3886200" indent="-228600" fontAlgn="base">
              <a:spcBef>
                <a:spcPct val="0"/>
              </a:spcBef>
              <a:spcAft>
                <a:spcPct val="0"/>
              </a:spcAft>
              <a:defRPr>
                <a:solidFill>
                  <a:schemeClr val="tx1"/>
                </a:solidFill>
                <a:latin typeface="Source Sans Pro" panose="020B0503030403020204" pitchFamily="34" charset="0"/>
              </a:defRPr>
            </a:lvl9pPr>
          </a:lstStyle>
          <a:p>
            <a:pPr marL="0" indent="0">
              <a:buFont typeface="Arial" panose="020B0604020202020204" pitchFamily="34" charset="0"/>
              <a:buNone/>
            </a:pPr>
            <a:r>
              <a:rPr lang="en-US" sz="900" dirty="0">
                <a:solidFill>
                  <a:schemeClr val="bg1"/>
                </a:solidFill>
                <a:latin typeface="Calibri" panose="020F0502020204030204" pitchFamily="34" charset="0"/>
                <a:cs typeface="Calibri" panose="020F0502020204030204" pitchFamily="34" charset="0"/>
              </a:rPr>
              <a:t>Clean injection area with an antiseptic</a:t>
            </a:r>
            <a:r>
              <a:rPr lang="en-US" sz="900" baseline="30000" dirty="0">
                <a:solidFill>
                  <a:srgbClr val="4CC6E5"/>
                </a:solidFill>
                <a:latin typeface="Calibri" panose="020F0502020204030204" pitchFamily="34" charset="0"/>
                <a:cs typeface="Calibri" panose="020F0502020204030204" pitchFamily="34" charset="0"/>
              </a:rPr>
              <a:t>1</a:t>
            </a:r>
            <a:endParaRPr lang="en-US" sz="900" dirty="0">
              <a:solidFill>
                <a:srgbClr val="4CC6E5"/>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EBEB31A8-1D79-EB4C-847F-AED834D9CE88}"/>
              </a:ext>
            </a:extLst>
          </p:cNvPr>
          <p:cNvSpPr txBox="1"/>
          <p:nvPr/>
        </p:nvSpPr>
        <p:spPr>
          <a:xfrm>
            <a:off x="8728074" y="3163314"/>
            <a:ext cx="1725349" cy="276999"/>
          </a:xfrm>
          <a:prstGeom prst="rect">
            <a:avLst/>
          </a:prstGeom>
          <a:noFill/>
        </p:spPr>
        <p:txBody>
          <a:bodyPr wrap="square">
            <a:spAutoFit/>
          </a:bodyPr>
          <a:lstStyle/>
          <a:p>
            <a:pPr eaLnBrk="1" fontAlgn="auto" hangingPunct="1">
              <a:spcBef>
                <a:spcPts val="0"/>
              </a:spcBef>
              <a:spcAft>
                <a:spcPts val="0"/>
              </a:spcAft>
              <a:defRPr/>
            </a:pPr>
            <a:r>
              <a:rPr lang="en-US" sz="1200" b="1" dirty="0">
                <a:solidFill>
                  <a:schemeClr val="bg2"/>
                </a:solidFill>
                <a:latin typeface="Calibri" panose="020F0502020204030204" pitchFamily="34" charset="0"/>
                <a:cs typeface="Calibri" panose="020F0502020204030204" pitchFamily="34" charset="0"/>
              </a:rPr>
              <a:t>Area Preparation</a:t>
            </a:r>
            <a:endParaRPr lang="en-US" sz="1200" b="1" dirty="0">
              <a:solidFill>
                <a:srgbClr val="4CC6E5"/>
              </a:solidFill>
              <a:latin typeface="Calibri" panose="020F0502020204030204" pitchFamily="34" charset="0"/>
              <a:cs typeface="Calibri" panose="020F0502020204030204" pitchFamily="34" charset="0"/>
            </a:endParaRPr>
          </a:p>
        </p:txBody>
      </p:sp>
      <p:cxnSp>
        <p:nvCxnSpPr>
          <p:cNvPr id="28" name="Straight Connector 20">
            <a:extLst>
              <a:ext uri="{FF2B5EF4-FFF2-40B4-BE49-F238E27FC236}">
                <a16:creationId xmlns:a16="http://schemas.microsoft.com/office/drawing/2014/main" id="{016CDB9F-3CEB-D142-886F-3B9306E50514}"/>
              </a:ext>
            </a:extLst>
          </p:cNvPr>
          <p:cNvCxnSpPr>
            <a:cxnSpLocks/>
          </p:cNvCxnSpPr>
          <p:nvPr/>
        </p:nvCxnSpPr>
        <p:spPr>
          <a:xfrm>
            <a:off x="8804275" y="3450652"/>
            <a:ext cx="2263775" cy="0"/>
          </a:xfrm>
          <a:prstGeom prst="line">
            <a:avLst/>
          </a:prstGeom>
          <a:ln w="12700">
            <a:solidFill>
              <a:schemeClr val="bg2"/>
            </a:solidFill>
            <a:prstDash val="solid"/>
          </a:ln>
          <a:effectLst/>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B5213FAD-4602-DC47-B0BA-1692B0B361A1}"/>
              </a:ext>
            </a:extLst>
          </p:cNvPr>
          <p:cNvGrpSpPr/>
          <p:nvPr/>
        </p:nvGrpSpPr>
        <p:grpSpPr>
          <a:xfrm>
            <a:off x="767759" y="2694243"/>
            <a:ext cx="621812" cy="621812"/>
            <a:chOff x="1096739" y="1891231"/>
            <a:chExt cx="621812" cy="621812"/>
          </a:xfrm>
        </p:grpSpPr>
        <p:sp>
          <p:nvSpPr>
            <p:cNvPr id="9" name="Flowchart: Connector 4">
              <a:extLst>
                <a:ext uri="{FF2B5EF4-FFF2-40B4-BE49-F238E27FC236}">
                  <a16:creationId xmlns:a16="http://schemas.microsoft.com/office/drawing/2014/main" id="{3556C58E-891F-214F-AC39-31A2C825591C}"/>
                </a:ext>
              </a:extLst>
            </p:cNvPr>
            <p:cNvSpPr/>
            <p:nvPr/>
          </p:nvSpPr>
          <p:spPr>
            <a:xfrm>
              <a:off x="1113164" y="1901856"/>
              <a:ext cx="588962" cy="588963"/>
            </a:xfrm>
            <a:prstGeom prst="flowChartConnector">
              <a:avLst/>
            </a:prstGeom>
            <a:solidFill>
              <a:schemeClr val="bg2"/>
            </a:solidFill>
            <a:ln>
              <a:noFill/>
            </a:ln>
            <a:effectLst>
              <a:outerShdw blurRad="1270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900" dirty="0"/>
            </a:p>
          </p:txBody>
        </p:sp>
        <p:pic>
          <p:nvPicPr>
            <p:cNvPr id="32" name="Graphic 31" descr="Sink">
              <a:extLst>
                <a:ext uri="{FF2B5EF4-FFF2-40B4-BE49-F238E27FC236}">
                  <a16:creationId xmlns:a16="http://schemas.microsoft.com/office/drawing/2014/main" id="{D84DDD0A-DA98-7C4C-B873-FE8AC4ECEB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6739" y="1891231"/>
              <a:ext cx="621812" cy="621812"/>
            </a:xfrm>
            <a:prstGeom prst="rect">
              <a:avLst/>
            </a:prstGeom>
          </p:spPr>
        </p:pic>
      </p:grpSp>
      <p:sp>
        <p:nvSpPr>
          <p:cNvPr id="39" name="Flowchart: Connector 4">
            <a:extLst>
              <a:ext uri="{FF2B5EF4-FFF2-40B4-BE49-F238E27FC236}">
                <a16:creationId xmlns:a16="http://schemas.microsoft.com/office/drawing/2014/main" id="{C4ABF641-23A3-FF40-BEDE-E07448220328}"/>
              </a:ext>
            </a:extLst>
          </p:cNvPr>
          <p:cNvSpPr/>
          <p:nvPr/>
        </p:nvSpPr>
        <p:spPr>
          <a:xfrm>
            <a:off x="4476976" y="2699068"/>
            <a:ext cx="588962" cy="588963"/>
          </a:xfrm>
          <a:prstGeom prst="flowChartConnector">
            <a:avLst/>
          </a:prstGeom>
          <a:solidFill>
            <a:schemeClr val="bg2"/>
          </a:solidFill>
          <a:ln>
            <a:noFill/>
          </a:ln>
          <a:effectLst>
            <a:outerShdw blurRad="1270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900" dirty="0"/>
          </a:p>
        </p:txBody>
      </p:sp>
      <p:sp>
        <p:nvSpPr>
          <p:cNvPr id="42" name="Flowchart: Connector 4">
            <a:extLst>
              <a:ext uri="{FF2B5EF4-FFF2-40B4-BE49-F238E27FC236}">
                <a16:creationId xmlns:a16="http://schemas.microsoft.com/office/drawing/2014/main" id="{AB2BB97E-E7B5-4946-8B11-9FBA1AEE63D4}"/>
              </a:ext>
            </a:extLst>
          </p:cNvPr>
          <p:cNvSpPr/>
          <p:nvPr/>
        </p:nvSpPr>
        <p:spPr>
          <a:xfrm>
            <a:off x="8089107" y="2675144"/>
            <a:ext cx="588962" cy="588963"/>
          </a:xfrm>
          <a:prstGeom prst="flowChartConnector">
            <a:avLst/>
          </a:prstGeom>
          <a:solidFill>
            <a:schemeClr val="bg2"/>
          </a:solidFill>
          <a:ln>
            <a:noFill/>
          </a:ln>
          <a:effectLst>
            <a:outerShdw blurRad="1270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900" dirty="0"/>
          </a:p>
        </p:txBody>
      </p:sp>
      <p:pic>
        <p:nvPicPr>
          <p:cNvPr id="37" name="Graphic 36" descr="Soap">
            <a:extLst>
              <a:ext uri="{FF2B5EF4-FFF2-40B4-BE49-F238E27FC236}">
                <a16:creationId xmlns:a16="http://schemas.microsoft.com/office/drawing/2014/main" id="{F92E3157-64CB-6149-AA46-2B0A6C2FFE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19004" y="2684731"/>
            <a:ext cx="512912" cy="512912"/>
          </a:xfrm>
          <a:prstGeom prst="rect">
            <a:avLst/>
          </a:prstGeom>
        </p:spPr>
      </p:pic>
      <p:pic>
        <p:nvPicPr>
          <p:cNvPr id="35" name="Graphic 34" descr="Medicine">
            <a:extLst>
              <a:ext uri="{FF2B5EF4-FFF2-40B4-BE49-F238E27FC236}">
                <a16:creationId xmlns:a16="http://schemas.microsoft.com/office/drawing/2014/main" id="{49BCCC21-9077-234A-91EA-25E039BD98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7179" y="2724524"/>
            <a:ext cx="528098" cy="528098"/>
          </a:xfrm>
          <a:prstGeom prst="rect">
            <a:avLst/>
          </a:prstGeom>
        </p:spPr>
      </p:pic>
      <p:sp>
        <p:nvSpPr>
          <p:cNvPr id="30" name="TextBox 29">
            <a:extLst>
              <a:ext uri="{FF2B5EF4-FFF2-40B4-BE49-F238E27FC236}">
                <a16:creationId xmlns:a16="http://schemas.microsoft.com/office/drawing/2014/main" id="{16926CBA-7DB9-114E-98B4-C570D43A5191}"/>
              </a:ext>
            </a:extLst>
          </p:cNvPr>
          <p:cNvSpPr txBox="1"/>
          <p:nvPr/>
        </p:nvSpPr>
        <p:spPr>
          <a:xfrm>
            <a:off x="3823392" y="4989138"/>
            <a:ext cx="4307013" cy="369332"/>
          </a:xfrm>
          <a:prstGeom prst="rect">
            <a:avLst/>
          </a:prstGeom>
          <a:noFill/>
        </p:spPr>
        <p:txBody>
          <a:bodyPr wrap="none" rtlCol="0">
            <a:spAutoFit/>
          </a:bodyPr>
          <a:lstStyle/>
          <a:p>
            <a:r>
              <a:rPr lang="en-US" dirty="0">
                <a:solidFill>
                  <a:srgbClr val="4CC6E5"/>
                </a:solidFill>
              </a:rPr>
              <a:t>Talk patients through each step of injection</a:t>
            </a:r>
            <a:r>
              <a:rPr lang="en-US" baseline="30000" dirty="0">
                <a:solidFill>
                  <a:srgbClr val="4CC6E5"/>
                </a:solidFill>
              </a:rPr>
              <a:t>2</a:t>
            </a:r>
            <a:endParaRPr lang="en-US" dirty="0">
              <a:solidFill>
                <a:srgbClr val="4CC6E5"/>
              </a:solidFill>
            </a:endParaRPr>
          </a:p>
        </p:txBody>
      </p:sp>
    </p:spTree>
    <p:extLst>
      <p:ext uri="{BB962C8B-B14F-4D97-AF65-F5344CB8AC3E}">
        <p14:creationId xmlns:p14="http://schemas.microsoft.com/office/powerpoint/2010/main" val="2797199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341E26FA-DAFA-644D-B625-4FD9C425C8FF}"/>
              </a:ext>
            </a:extLst>
          </p:cNvPr>
          <p:cNvSpPr txBox="1"/>
          <p:nvPr/>
        </p:nvSpPr>
        <p:spPr>
          <a:xfrm>
            <a:off x="3206750" y="1585699"/>
            <a:ext cx="5759450" cy="338554"/>
          </a:xfrm>
          <a:prstGeom prst="rect">
            <a:avLst/>
          </a:prstGeom>
          <a:solidFill>
            <a:srgbClr val="4CC6E5">
              <a:alpha val="20000"/>
            </a:srgbClr>
          </a:solidFill>
        </p:spPr>
        <p:txBody>
          <a:bodyPr wrap="square" rtlCol="0">
            <a:spAutoFit/>
          </a:bodyPr>
          <a:lstStyle/>
          <a:p>
            <a:endParaRPr lang="en-US" sz="1600" dirty="0">
              <a:solidFill>
                <a:srgbClr val="272361"/>
              </a:solidFill>
              <a:highlight>
                <a:srgbClr val="FFFF00"/>
              </a:highlight>
              <a:ea typeface="Dotum" panose="020B0600000101010101" pitchFamily="34" charset="-127"/>
            </a:endParaRPr>
          </a:p>
        </p:txBody>
      </p:sp>
      <p:sp>
        <p:nvSpPr>
          <p:cNvPr id="3" name="Rectangle 2">
            <a:extLst>
              <a:ext uri="{FF2B5EF4-FFF2-40B4-BE49-F238E27FC236}">
                <a16:creationId xmlns:a16="http://schemas.microsoft.com/office/drawing/2014/main" id="{E6D6094E-B67B-5C45-A3DF-430C0E349580}"/>
              </a:ext>
            </a:extLst>
          </p:cNvPr>
          <p:cNvSpPr/>
          <p:nvPr/>
        </p:nvSpPr>
        <p:spPr>
          <a:xfrm>
            <a:off x="3206750" y="1570310"/>
            <a:ext cx="6096000" cy="369332"/>
          </a:xfrm>
          <a:prstGeom prst="rect">
            <a:avLst/>
          </a:prstGeom>
        </p:spPr>
        <p:txBody>
          <a:bodyPr>
            <a:spAutoFit/>
          </a:bodyPr>
          <a:lstStyle/>
          <a:p>
            <a:r>
              <a:rPr lang="en-US" dirty="0">
                <a:solidFill>
                  <a:srgbClr val="4CC6E5"/>
                </a:solidFill>
                <a:ea typeface="Nanum Gothic" panose="020D0604000000000000" pitchFamily="34" charset="-127"/>
              </a:rPr>
              <a:t>Physician Visualization May be Better From a Sitting Position</a:t>
            </a:r>
          </a:p>
        </p:txBody>
      </p:sp>
      <p:sp>
        <p:nvSpPr>
          <p:cNvPr id="2" name="Title 1">
            <a:extLst>
              <a:ext uri="{FF2B5EF4-FFF2-40B4-BE49-F238E27FC236}">
                <a16:creationId xmlns:a16="http://schemas.microsoft.com/office/drawing/2014/main" id="{345D9A40-5E6C-C64F-97DB-FE4F4B147CE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Patient Positioning</a:t>
            </a:r>
          </a:p>
        </p:txBody>
      </p:sp>
      <p:sp>
        <p:nvSpPr>
          <p:cNvPr id="4" name="Text Placeholder 3">
            <a:extLst>
              <a:ext uri="{FF2B5EF4-FFF2-40B4-BE49-F238E27FC236}">
                <a16:creationId xmlns:a16="http://schemas.microsoft.com/office/drawing/2014/main" id="{06431199-8809-184B-B0D4-838A2965729E}"/>
              </a:ext>
            </a:extLst>
          </p:cNvPr>
          <p:cNvSpPr>
            <a:spLocks noGrp="1"/>
          </p:cNvSpPr>
          <p:nvPr>
            <p:ph type="body" sz="quarter" idx="12"/>
          </p:nvPr>
        </p:nvSpPr>
        <p:spPr/>
        <p:txBody>
          <a:bodyPr>
            <a:normAutofit/>
          </a:bodyPr>
          <a:lstStyle/>
          <a:p>
            <a:pPr marL="228600" indent="-228600">
              <a:buFont typeface="+mj-lt"/>
              <a:buAutoNum type="arabicPeriod"/>
            </a:pPr>
            <a:r>
              <a:rPr lang="en-US" dirty="0">
                <a:latin typeface="Calibri" panose="020F0502020204030204" pitchFamily="34" charset="0"/>
                <a:cs typeface="Calibri" panose="020F0502020204030204" pitchFamily="34" charset="0"/>
              </a:rPr>
              <a:t>Graf W, Mellgren A, Matzel KE, et al. Efficacy of dextranomer in stabilized hyaluronic acid for treatment of faecal incontinence: a randomized, sham-controlled trial. </a:t>
            </a:r>
            <a:r>
              <a:rPr lang="en-US" i="1" dirty="0">
                <a:latin typeface="Calibri" panose="020F0502020204030204" pitchFamily="34" charset="0"/>
                <a:cs typeface="Calibri" panose="020F0502020204030204" pitchFamily="34" charset="0"/>
              </a:rPr>
              <a:t>The Lancet</a:t>
            </a:r>
            <a:r>
              <a:rPr lang="en-US" dirty="0">
                <a:latin typeface="Calibri" panose="020F0502020204030204" pitchFamily="34" charset="0"/>
                <a:cs typeface="Calibri" panose="020F0502020204030204" pitchFamily="34" charset="0"/>
              </a:rPr>
              <a:t>. 2011;377:997-1003.</a:t>
            </a:r>
          </a:p>
        </p:txBody>
      </p:sp>
      <p:sp>
        <p:nvSpPr>
          <p:cNvPr id="30" name="TextBox 29">
            <a:extLst>
              <a:ext uri="{FF2B5EF4-FFF2-40B4-BE49-F238E27FC236}">
                <a16:creationId xmlns:a16="http://schemas.microsoft.com/office/drawing/2014/main" id="{A5651ECE-6D74-E745-8BAD-884F939CBBD3}"/>
              </a:ext>
            </a:extLst>
          </p:cNvPr>
          <p:cNvSpPr txBox="1"/>
          <p:nvPr/>
        </p:nvSpPr>
        <p:spPr>
          <a:xfrm>
            <a:off x="3206750" y="2191567"/>
            <a:ext cx="2157001" cy="369332"/>
          </a:xfrm>
          <a:prstGeom prst="rect">
            <a:avLst/>
          </a:prstGeom>
          <a:noFill/>
        </p:spPr>
        <p:txBody>
          <a:bodyPr wrap="none" rtlCol="0">
            <a:spAutoFit/>
          </a:bodyPr>
          <a:lstStyle/>
          <a:p>
            <a:r>
              <a:rPr lang="en-US" b="1" dirty="0">
                <a:solidFill>
                  <a:srgbClr val="272361"/>
                </a:solidFill>
                <a:latin typeface="Calibri" panose="020F0502020204030204" pitchFamily="34" charset="0"/>
                <a:ea typeface="Dotum" panose="020B0600000101010101" pitchFamily="34" charset="-127"/>
                <a:cs typeface="Calibri" panose="020F0502020204030204" pitchFamily="34" charset="0"/>
              </a:rPr>
              <a:t>Left Lateral Position</a:t>
            </a:r>
            <a:r>
              <a:rPr lang="en-US" b="1" baseline="30000" dirty="0">
                <a:solidFill>
                  <a:srgbClr val="4CC6E5"/>
                </a:solidFill>
                <a:latin typeface="Calibri" panose="020F0502020204030204" pitchFamily="34" charset="0"/>
                <a:ea typeface="Dotum" panose="020B0600000101010101" pitchFamily="34" charset="-127"/>
                <a:cs typeface="Calibri" panose="020F0502020204030204" pitchFamily="34" charset="0"/>
              </a:rPr>
              <a:t>1</a:t>
            </a:r>
            <a:endParaRPr lang="en-US" dirty="0">
              <a:solidFill>
                <a:srgbClr val="4CC6E5"/>
              </a:solidFill>
              <a:latin typeface="Calibri" panose="020F0502020204030204" pitchFamily="34" charset="0"/>
              <a:ea typeface="Dotum" panose="020B0600000101010101" pitchFamily="34" charset="-127"/>
              <a:cs typeface="Calibri" panose="020F0502020204030204" pitchFamily="34" charset="0"/>
            </a:endParaRPr>
          </a:p>
        </p:txBody>
      </p:sp>
      <p:sp>
        <p:nvSpPr>
          <p:cNvPr id="31" name="TextBox 30">
            <a:extLst>
              <a:ext uri="{FF2B5EF4-FFF2-40B4-BE49-F238E27FC236}">
                <a16:creationId xmlns:a16="http://schemas.microsoft.com/office/drawing/2014/main" id="{B37066B6-2E00-7848-8612-E569E5559673}"/>
              </a:ext>
            </a:extLst>
          </p:cNvPr>
          <p:cNvSpPr txBox="1"/>
          <p:nvPr/>
        </p:nvSpPr>
        <p:spPr>
          <a:xfrm>
            <a:off x="6096000" y="2137728"/>
            <a:ext cx="2580194" cy="369332"/>
          </a:xfrm>
          <a:prstGeom prst="rect">
            <a:avLst/>
          </a:prstGeom>
          <a:noFill/>
        </p:spPr>
        <p:txBody>
          <a:bodyPr wrap="none" rtlCol="0">
            <a:spAutoFit/>
          </a:bodyPr>
          <a:lstStyle/>
          <a:p>
            <a:r>
              <a:rPr lang="en-US" b="1" dirty="0">
                <a:solidFill>
                  <a:srgbClr val="272361"/>
                </a:solidFill>
                <a:latin typeface="Calibri" panose="020F0502020204030204" pitchFamily="34" charset="0"/>
                <a:ea typeface="Dotum" panose="020B0600000101010101" pitchFamily="34" charset="-127"/>
                <a:cs typeface="Calibri" panose="020F0502020204030204" pitchFamily="34" charset="0"/>
              </a:rPr>
              <a:t>Jackknife Prone Position</a:t>
            </a:r>
            <a:r>
              <a:rPr lang="en-US" b="1" baseline="30000" dirty="0">
                <a:solidFill>
                  <a:srgbClr val="4CC6E5"/>
                </a:solidFill>
                <a:latin typeface="Calibri" panose="020F0502020204030204" pitchFamily="34" charset="0"/>
                <a:ea typeface="Dotum" panose="020B0600000101010101" pitchFamily="34" charset="-127"/>
                <a:cs typeface="Calibri" panose="020F0502020204030204" pitchFamily="34" charset="0"/>
              </a:rPr>
              <a:t>1</a:t>
            </a:r>
            <a:endParaRPr lang="en-US" dirty="0">
              <a:solidFill>
                <a:srgbClr val="4CC6E5"/>
              </a:solidFill>
              <a:latin typeface="Calibri" panose="020F0502020204030204" pitchFamily="34" charset="0"/>
              <a:ea typeface="Dotum" panose="020B0600000101010101" pitchFamily="34" charset="-127"/>
              <a:cs typeface="Calibri" panose="020F0502020204030204"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62CFE556-193D-FF45-8A92-81F1BA445512}"/>
              </a:ext>
            </a:extLst>
          </p:cNvPr>
          <p:cNvPicPr>
            <a:picLocks noChangeAspect="1"/>
          </p:cNvPicPr>
          <p:nvPr/>
        </p:nvPicPr>
        <p:blipFill>
          <a:blip r:embed="rId2"/>
          <a:stretch>
            <a:fillRect/>
          </a:stretch>
        </p:blipFill>
        <p:spPr>
          <a:xfrm>
            <a:off x="3381462" y="2746214"/>
            <a:ext cx="2333297" cy="2333297"/>
          </a:xfrm>
          <a:prstGeom prst="rect">
            <a:avLst/>
          </a:prstGeom>
        </p:spPr>
      </p:pic>
      <p:pic>
        <p:nvPicPr>
          <p:cNvPr id="9" name="Picture 8" descr="A close up of a sign&#10;&#10;Description automatically generated">
            <a:extLst>
              <a:ext uri="{FF2B5EF4-FFF2-40B4-BE49-F238E27FC236}">
                <a16:creationId xmlns:a16="http://schemas.microsoft.com/office/drawing/2014/main" id="{052FED03-F85E-5243-B710-45C59DEFC321}"/>
              </a:ext>
            </a:extLst>
          </p:cNvPr>
          <p:cNvPicPr>
            <a:picLocks noChangeAspect="1"/>
          </p:cNvPicPr>
          <p:nvPr/>
        </p:nvPicPr>
        <p:blipFill>
          <a:blip r:embed="rId3"/>
          <a:stretch>
            <a:fillRect/>
          </a:stretch>
        </p:blipFill>
        <p:spPr>
          <a:xfrm>
            <a:off x="6477243" y="2593557"/>
            <a:ext cx="2521582" cy="2521582"/>
          </a:xfrm>
          <a:prstGeom prst="rect">
            <a:avLst/>
          </a:prstGeom>
        </p:spPr>
      </p:pic>
    </p:spTree>
    <p:extLst>
      <p:ext uri="{BB962C8B-B14F-4D97-AF65-F5344CB8AC3E}">
        <p14:creationId xmlns:p14="http://schemas.microsoft.com/office/powerpoint/2010/main" val="1886434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347614-0429-3D41-8A42-3E9445BE3547}"/>
              </a:ext>
            </a:extLst>
          </p:cNvPr>
          <p:cNvSpPr>
            <a:spLocks noGrp="1"/>
          </p:cNvSpPr>
          <p:nvPr>
            <p:ph idx="1"/>
          </p:nvPr>
        </p:nvSpPr>
        <p:spPr>
          <a:xfrm>
            <a:off x="4523114" y="470710"/>
            <a:ext cx="7535536" cy="605452"/>
          </a:xfrm>
        </p:spPr>
        <p:txBody>
          <a:bodyPr/>
          <a:lstStyle/>
          <a:p>
            <a:pPr marL="0" indent="0">
              <a:buNone/>
            </a:pPr>
            <a:r>
              <a:rPr lang="en-US" dirty="0">
                <a:latin typeface="Calibri" panose="020F0502020204030204" pitchFamily="34" charset="0"/>
                <a:cs typeface="Calibri" panose="020F0502020204030204" pitchFamily="34" charset="0"/>
              </a:rPr>
              <a:t>Injection Pearls</a:t>
            </a:r>
          </a:p>
        </p:txBody>
      </p:sp>
      <p:sp>
        <p:nvSpPr>
          <p:cNvPr id="4" name="Text Placeholder 3">
            <a:extLst>
              <a:ext uri="{FF2B5EF4-FFF2-40B4-BE49-F238E27FC236}">
                <a16:creationId xmlns:a16="http://schemas.microsoft.com/office/drawing/2014/main" id="{455E67C0-B080-AE4E-BD1A-2D7061DA5BFC}"/>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Procedural Pearls</a:t>
            </a:r>
          </a:p>
        </p:txBody>
      </p:sp>
      <p:sp>
        <p:nvSpPr>
          <p:cNvPr id="8" name="Text Placeholder 7">
            <a:extLst>
              <a:ext uri="{FF2B5EF4-FFF2-40B4-BE49-F238E27FC236}">
                <a16:creationId xmlns:a16="http://schemas.microsoft.com/office/drawing/2014/main" id="{2BEC972D-4F02-EF45-A17E-73CC01D41B56}"/>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1FAB394F-049C-7843-8466-DBB2BB91DC25}"/>
              </a:ext>
            </a:extLst>
          </p:cNvPr>
          <p:cNvSpPr>
            <a:spLocks noGrp="1"/>
          </p:cNvSpPr>
          <p:nvPr>
            <p:ph type="body" sz="quarter" idx="12"/>
          </p:nvPr>
        </p:nvSpPr>
        <p:spPr/>
        <p:txBody>
          <a:bodyPr>
            <a:normAutofit lnSpcReduction="10000"/>
          </a:bodyPr>
          <a:lstStyle/>
          <a:p>
            <a:pPr marL="228600" indent="-228600">
              <a:buFont typeface="+mj-lt"/>
              <a:buAutoNum type="arabicPeriod"/>
            </a:pPr>
            <a:r>
              <a:rPr lang="en-US" dirty="0">
                <a:latin typeface="Calibri" panose="020F0502020204030204" pitchFamily="34" charset="0"/>
                <a:cs typeface="Calibri" panose="020F0502020204030204" pitchFamily="34" charset="0"/>
              </a:rPr>
              <a:t>“Physician training and certification video.” </a:t>
            </a:r>
            <a:r>
              <a:rPr lang="en-US" i="1" dirty="0">
                <a:latin typeface="Calibri" panose="020F0502020204030204" pitchFamily="34" charset="0"/>
                <a:cs typeface="Calibri" panose="020F0502020204030204" pitchFamily="34" charset="0"/>
              </a:rPr>
              <a:t>Training and certification for administering Solesta</a:t>
            </a:r>
            <a:r>
              <a:rPr lang="en-US" dirty="0">
                <a:latin typeface="Calibri" panose="020F0502020204030204" pitchFamily="34" charset="0"/>
                <a:cs typeface="Calibri" panose="020F0502020204030204" pitchFamily="34" charset="0"/>
              </a:rPr>
              <a:t>, Palette Life Sciences, Inc., www.mysolesta.com/solesta-training-and-certification.</a:t>
            </a:r>
          </a:p>
          <a:p>
            <a:pPr marL="228600" indent="-228600">
              <a:buFont typeface="+mj-lt"/>
              <a:buAutoNum type="arabicPeriod"/>
            </a:pPr>
            <a:r>
              <a:rPr lang="en-US" dirty="0">
                <a:latin typeface="Calibri" panose="020F0502020204030204" pitchFamily="34" charset="0"/>
                <a:cs typeface="Calibri" panose="020F0502020204030204" pitchFamily="34" charset="0"/>
              </a:rPr>
              <a:t>Solesta Package Insert. Santa Barbara, CA: Palette Life Sciences</a:t>
            </a:r>
          </a:p>
          <a:p>
            <a:pPr marL="228600" indent="-228600">
              <a:buFont typeface="+mj-lt"/>
              <a:buAutoNum type="arabicPeriod"/>
            </a:pPr>
            <a:endParaRPr lang="en-US" dirty="0"/>
          </a:p>
        </p:txBody>
      </p:sp>
      <p:sp>
        <p:nvSpPr>
          <p:cNvPr id="9" name="TextBox 8">
            <a:extLst>
              <a:ext uri="{FF2B5EF4-FFF2-40B4-BE49-F238E27FC236}">
                <a16:creationId xmlns:a16="http://schemas.microsoft.com/office/drawing/2014/main" id="{5323D0AF-F727-6F47-B5EA-BE897E48654B}"/>
              </a:ext>
            </a:extLst>
          </p:cNvPr>
          <p:cNvSpPr txBox="1"/>
          <p:nvPr/>
        </p:nvSpPr>
        <p:spPr>
          <a:xfrm>
            <a:off x="4523114" y="1174098"/>
            <a:ext cx="7135486" cy="4832092"/>
          </a:xfrm>
          <a:prstGeom prst="rect">
            <a:avLst/>
          </a:prstGeom>
          <a:noFill/>
        </p:spPr>
        <p:txBody>
          <a:bodyPr wrap="square" rtlCol="0">
            <a:spAutoFit/>
          </a:bodyPr>
          <a:lstStyle/>
          <a:p>
            <a:pPr marL="342900" indent="-342900">
              <a:buFont typeface="+mj-lt"/>
              <a:buAutoNum type="arabicPeriod"/>
            </a:pPr>
            <a:r>
              <a:rPr lang="en-US" sz="1400" dirty="0">
                <a:solidFill>
                  <a:srgbClr val="272361"/>
                </a:solidFill>
              </a:rPr>
              <a:t>A side view lubricated anoscope should be used for visibility. Anoscope should be removed, obturator replaced, rotated 90° and reinserted with each injection to avoid tissue capture</a:t>
            </a:r>
            <a:r>
              <a:rPr lang="en-US" sz="1400" baseline="30000" dirty="0">
                <a:solidFill>
                  <a:srgbClr val="4CC6E5"/>
                </a:solidFill>
              </a:rPr>
              <a:t>1</a:t>
            </a:r>
          </a:p>
          <a:p>
            <a:pPr marL="342900" indent="-342900">
              <a:buFont typeface="+mj-lt"/>
              <a:buAutoNum type="arabicPeriod"/>
            </a:pPr>
            <a:endParaRPr lang="en-US" sz="1400" dirty="0">
              <a:solidFill>
                <a:srgbClr val="272361"/>
              </a:solidFill>
            </a:endParaRPr>
          </a:p>
          <a:p>
            <a:pPr marL="342900" indent="-342900">
              <a:buFont typeface="+mj-lt"/>
              <a:buAutoNum type="arabicPeriod"/>
            </a:pPr>
            <a:r>
              <a:rPr lang="en-US" sz="1400" dirty="0">
                <a:solidFill>
                  <a:srgbClr val="272361"/>
                </a:solidFill>
              </a:rPr>
              <a:t>Under direct vision, approximately 30° to the axis of the rectum, puncture the mucosa with the bevel of the needle facing the lumen of the rectum, 5 mm proximal to the dentate line</a:t>
            </a:r>
            <a:r>
              <a:rPr lang="en-US" sz="1400" baseline="30000" dirty="0">
                <a:solidFill>
                  <a:srgbClr val="4CC6E5"/>
                </a:solidFill>
              </a:rPr>
              <a:t>2</a:t>
            </a:r>
            <a:endParaRPr lang="en-US" sz="1400" dirty="0">
              <a:solidFill>
                <a:srgbClr val="4CC6E5"/>
              </a:solidFill>
            </a:endParaRPr>
          </a:p>
          <a:p>
            <a:pPr marL="342900" indent="-342900">
              <a:buFont typeface="+mj-lt"/>
              <a:buAutoNum type="arabicPeriod"/>
            </a:pPr>
            <a:endParaRPr lang="en-US" sz="1400" dirty="0">
              <a:solidFill>
                <a:srgbClr val="272361"/>
              </a:solidFill>
            </a:endParaRPr>
          </a:p>
          <a:p>
            <a:pPr marL="342900" indent="-342900">
              <a:buFont typeface="+mj-lt"/>
              <a:buAutoNum type="arabicPeriod"/>
            </a:pPr>
            <a:r>
              <a:rPr lang="en-US" sz="1400" dirty="0">
                <a:solidFill>
                  <a:srgbClr val="272361"/>
                </a:solidFill>
              </a:rPr>
              <a:t>If the patient indicates pain at the puncture, the injection site should be adjusted a few mm in the cephalic direction</a:t>
            </a:r>
            <a:r>
              <a:rPr lang="en-US" sz="1400" baseline="30000" dirty="0">
                <a:solidFill>
                  <a:srgbClr val="4CC6E5"/>
                </a:solidFill>
              </a:rPr>
              <a:t>2</a:t>
            </a:r>
            <a:endParaRPr lang="en-US" sz="1400" dirty="0">
              <a:solidFill>
                <a:srgbClr val="4CC6E5"/>
              </a:solidFill>
            </a:endParaRPr>
          </a:p>
          <a:p>
            <a:pPr marL="342900" indent="-342900">
              <a:buFont typeface="+mj-lt"/>
              <a:buAutoNum type="arabicPeriod"/>
            </a:pPr>
            <a:endParaRPr lang="en-US" sz="1400" dirty="0">
              <a:solidFill>
                <a:srgbClr val="272361"/>
              </a:solidFill>
            </a:endParaRPr>
          </a:p>
          <a:p>
            <a:pPr marL="342900" indent="-342900">
              <a:buFont typeface="+mj-lt"/>
              <a:buAutoNum type="arabicPeriod"/>
            </a:pPr>
            <a:r>
              <a:rPr lang="en-US" sz="1400" dirty="0">
                <a:solidFill>
                  <a:srgbClr val="272361"/>
                </a:solidFill>
              </a:rPr>
              <a:t>If the puncture is painless, advance the needle further 5 mm approximately 30° to the axis of the rectum</a:t>
            </a:r>
            <a:r>
              <a:rPr lang="en-US" sz="1400" baseline="30000" dirty="0">
                <a:solidFill>
                  <a:srgbClr val="4CC6E5"/>
                </a:solidFill>
              </a:rPr>
              <a:t>2</a:t>
            </a:r>
            <a:endParaRPr lang="en-US" sz="1400" dirty="0">
              <a:solidFill>
                <a:srgbClr val="4CC6E5"/>
              </a:solidFill>
            </a:endParaRPr>
          </a:p>
          <a:p>
            <a:pPr lvl="1"/>
            <a:r>
              <a:rPr lang="en-US" sz="1400" i="1" dirty="0">
                <a:solidFill>
                  <a:srgbClr val="4CC6E5"/>
                </a:solidFill>
              </a:rPr>
              <a:t>Injections too close to the dentate line or at a depth greater than 5 mm may cause pain and/or lack of efficacy</a:t>
            </a:r>
          </a:p>
          <a:p>
            <a:pPr lvl="1"/>
            <a:endParaRPr lang="en-US" sz="1400" i="1" dirty="0">
              <a:solidFill>
                <a:srgbClr val="272361"/>
              </a:solidFill>
            </a:endParaRPr>
          </a:p>
          <a:p>
            <a:pPr marL="342900" indent="-342900">
              <a:buFont typeface="+mj-lt"/>
              <a:buAutoNum type="arabicPeriod"/>
            </a:pPr>
            <a:r>
              <a:rPr lang="en-US" sz="1400" dirty="0">
                <a:solidFill>
                  <a:srgbClr val="272361"/>
                </a:solidFill>
              </a:rPr>
              <a:t>The injections should be performed slowly with constant pressure to avoid stress on the Luer-lock connection and allow the tissue to adapt to the injected gel</a:t>
            </a:r>
            <a:r>
              <a:rPr lang="en-US" sz="1400" baseline="30000" dirty="0">
                <a:solidFill>
                  <a:srgbClr val="4CC6E5"/>
                </a:solidFill>
              </a:rPr>
              <a:t>2</a:t>
            </a:r>
            <a:endParaRPr lang="en-US" sz="1400" dirty="0">
              <a:solidFill>
                <a:srgbClr val="4CC6E5"/>
              </a:solidFill>
            </a:endParaRPr>
          </a:p>
          <a:p>
            <a:pPr marL="342900" indent="-342900">
              <a:buFont typeface="+mj-lt"/>
              <a:buAutoNum type="arabicPeriod"/>
            </a:pPr>
            <a:endParaRPr lang="en-US" sz="1400" dirty="0">
              <a:solidFill>
                <a:srgbClr val="272361"/>
              </a:solidFill>
            </a:endParaRPr>
          </a:p>
          <a:p>
            <a:pPr marL="342900" indent="-342900">
              <a:buFont typeface="+mj-lt"/>
              <a:buAutoNum type="arabicPeriod"/>
            </a:pPr>
            <a:r>
              <a:rPr lang="en-US" sz="1400" dirty="0">
                <a:solidFill>
                  <a:srgbClr val="272361"/>
                </a:solidFill>
              </a:rPr>
              <a:t>The four equally spaced injections are to be given in the following order</a:t>
            </a:r>
            <a:r>
              <a:rPr lang="en-US" sz="1400" baseline="30000" dirty="0">
                <a:solidFill>
                  <a:srgbClr val="4CC6E5"/>
                </a:solidFill>
              </a:rPr>
              <a:t>2</a:t>
            </a:r>
            <a:endParaRPr lang="en-US" sz="1400" dirty="0">
              <a:solidFill>
                <a:srgbClr val="4CC6E5"/>
              </a:solidFill>
            </a:endParaRPr>
          </a:p>
          <a:p>
            <a:pPr marL="800100" lvl="1" indent="-342900">
              <a:buAutoNum type="arabicParenR"/>
            </a:pPr>
            <a:r>
              <a:rPr lang="en-US" sz="1400" dirty="0">
                <a:solidFill>
                  <a:srgbClr val="272361"/>
                </a:solidFill>
              </a:rPr>
              <a:t>Posterior	2) Left Lateral	3) Anterior		4) Right Lateral</a:t>
            </a:r>
          </a:p>
          <a:p>
            <a:endParaRPr lang="en-US" sz="1400" dirty="0">
              <a:solidFill>
                <a:srgbClr val="272361"/>
              </a:solidFill>
            </a:endParaRPr>
          </a:p>
          <a:p>
            <a:r>
              <a:rPr lang="en-US" sz="1400" i="1" dirty="0">
                <a:solidFill>
                  <a:srgbClr val="4CC6E5"/>
                </a:solidFill>
              </a:rPr>
              <a:t>Important: Injection should be stopped if excessive bleeding or pain occurs</a:t>
            </a:r>
            <a:r>
              <a:rPr lang="en-US" sz="1400" i="1" baseline="30000" dirty="0">
                <a:solidFill>
                  <a:srgbClr val="4CC6E5"/>
                </a:solidFill>
              </a:rPr>
              <a:t>2</a:t>
            </a:r>
            <a:endParaRPr lang="en-US" sz="1400" i="1" dirty="0">
              <a:solidFill>
                <a:srgbClr val="4CC6E5"/>
              </a:solidFill>
            </a:endParaRPr>
          </a:p>
          <a:p>
            <a:endParaRPr lang="en-US" sz="1400" dirty="0">
              <a:solidFill>
                <a:srgbClr val="272361"/>
              </a:solidFill>
            </a:endParaRPr>
          </a:p>
        </p:txBody>
      </p:sp>
    </p:spTree>
    <p:extLst>
      <p:ext uri="{BB962C8B-B14F-4D97-AF65-F5344CB8AC3E}">
        <p14:creationId xmlns:p14="http://schemas.microsoft.com/office/powerpoint/2010/main" val="3403219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0FB6BD-821D-424E-B3BF-E84C35D2CB17}"/>
              </a:ext>
            </a:extLst>
          </p:cNvPr>
          <p:cNvSpPr>
            <a:spLocks noGrp="1"/>
          </p:cNvSpPr>
          <p:nvPr>
            <p:ph type="body" sz="quarter" idx="12"/>
          </p:nvPr>
        </p:nvSpPr>
        <p:spPr/>
        <p:txBody>
          <a:bodyPr>
            <a:normAutofit/>
          </a:bodyPr>
          <a:lstStyle/>
          <a:p>
            <a:pPr marL="228600" indent="-228600">
              <a:buFont typeface="+mj-lt"/>
              <a:buAutoNum type="arabicPeriod"/>
            </a:pPr>
            <a:r>
              <a:rPr lang="en-US" dirty="0">
                <a:latin typeface="Calibri" panose="020F0502020204030204" pitchFamily="34" charset="0"/>
                <a:cs typeface="Calibri" panose="020F0502020204030204" pitchFamily="34" charset="0"/>
              </a:rPr>
              <a:t>Solesta Package Insert. Santa Barbara, CA: Palette Life Sciences</a:t>
            </a:r>
          </a:p>
        </p:txBody>
      </p:sp>
      <p:pic>
        <p:nvPicPr>
          <p:cNvPr id="14" name="Picture 13" descr="A picture containing computer&#10;&#10;Description automatically generated">
            <a:extLst>
              <a:ext uri="{FF2B5EF4-FFF2-40B4-BE49-F238E27FC236}">
                <a16:creationId xmlns:a16="http://schemas.microsoft.com/office/drawing/2014/main" id="{D147733C-33DA-7F46-BBE8-342220277EE4}"/>
              </a:ext>
            </a:extLst>
          </p:cNvPr>
          <p:cNvPicPr>
            <a:picLocks noChangeAspect="1"/>
          </p:cNvPicPr>
          <p:nvPr/>
        </p:nvPicPr>
        <p:blipFill>
          <a:blip r:embed="rId2"/>
          <a:stretch>
            <a:fillRect/>
          </a:stretch>
        </p:blipFill>
        <p:spPr>
          <a:xfrm>
            <a:off x="312378" y="1852183"/>
            <a:ext cx="3502176" cy="3390285"/>
          </a:xfrm>
          <a:prstGeom prst="rect">
            <a:avLst/>
          </a:prstGeom>
        </p:spPr>
      </p:pic>
      <p:sp>
        <p:nvSpPr>
          <p:cNvPr id="3" name="Content Placeholder 2">
            <a:extLst>
              <a:ext uri="{FF2B5EF4-FFF2-40B4-BE49-F238E27FC236}">
                <a16:creationId xmlns:a16="http://schemas.microsoft.com/office/drawing/2014/main" id="{C14D0B02-4359-1544-ABEA-4D4AD4FE4907}"/>
              </a:ext>
            </a:extLst>
          </p:cNvPr>
          <p:cNvSpPr>
            <a:spLocks noGrp="1"/>
          </p:cNvSpPr>
          <p:nvPr>
            <p:ph idx="1"/>
          </p:nvPr>
        </p:nvSpPr>
        <p:spPr/>
        <p:txBody>
          <a:bodyPr/>
          <a:lstStyle/>
          <a:p>
            <a:pPr marL="0" indent="0">
              <a:buNone/>
            </a:pPr>
            <a:r>
              <a:rPr lang="en-US" dirty="0">
                <a:latin typeface="Calibri" panose="020F0502020204030204" pitchFamily="34" charset="0"/>
                <a:cs typeface="Calibri" panose="020F0502020204030204" pitchFamily="34" charset="0"/>
              </a:rPr>
              <a:t>Injection Pearls</a:t>
            </a:r>
          </a:p>
          <a:p>
            <a:pPr marL="0" indent="0">
              <a:buNone/>
            </a:pPr>
            <a:endParaRPr lang="en-US" dirty="0"/>
          </a:p>
        </p:txBody>
      </p:sp>
      <p:sp>
        <p:nvSpPr>
          <p:cNvPr id="15" name="TextBox 14">
            <a:extLst>
              <a:ext uri="{FF2B5EF4-FFF2-40B4-BE49-F238E27FC236}">
                <a16:creationId xmlns:a16="http://schemas.microsoft.com/office/drawing/2014/main" id="{1DE61655-A01F-7B4E-AB37-C52183440423}"/>
              </a:ext>
            </a:extLst>
          </p:cNvPr>
          <p:cNvSpPr txBox="1"/>
          <p:nvPr/>
        </p:nvSpPr>
        <p:spPr>
          <a:xfrm>
            <a:off x="4523114" y="1852183"/>
            <a:ext cx="7135486" cy="2247988"/>
          </a:xfrm>
          <a:prstGeom prst="rect">
            <a:avLst/>
          </a:prstGeom>
          <a:noFill/>
        </p:spPr>
        <p:txBody>
          <a:bodyPr wrap="square" rtlCol="0">
            <a:spAutoFit/>
          </a:bodyPr>
          <a:lstStyle/>
          <a:p>
            <a:r>
              <a:rPr lang="en-US" dirty="0">
                <a:solidFill>
                  <a:srgbClr val="272361"/>
                </a:solidFill>
              </a:rPr>
              <a:t>The four equally spaced injections are to be given in the following order</a:t>
            </a:r>
            <a:r>
              <a:rPr lang="en-US" baseline="30000" dirty="0">
                <a:solidFill>
                  <a:srgbClr val="4CC6E5"/>
                </a:solidFill>
              </a:rPr>
              <a:t>1</a:t>
            </a:r>
          </a:p>
          <a:p>
            <a:endParaRPr lang="en-US" sz="1400" dirty="0">
              <a:solidFill>
                <a:srgbClr val="272361"/>
              </a:solidFill>
            </a:endParaRPr>
          </a:p>
          <a:p>
            <a:pPr marL="800100" lvl="1" indent="-342900">
              <a:lnSpc>
                <a:spcPct val="200000"/>
              </a:lnSpc>
              <a:buClr>
                <a:srgbClr val="4CC6E5"/>
              </a:buClr>
              <a:buFont typeface="+mj-lt"/>
              <a:buAutoNum type="arabicPeriod"/>
            </a:pPr>
            <a:r>
              <a:rPr lang="en-US" sz="1400" dirty="0">
                <a:solidFill>
                  <a:srgbClr val="272361"/>
                </a:solidFill>
              </a:rPr>
              <a:t>Posterior  </a:t>
            </a:r>
            <a:r>
              <a:rPr lang="en-US" sz="1400" dirty="0">
                <a:solidFill>
                  <a:srgbClr val="4CC6E5"/>
                </a:solidFill>
              </a:rPr>
              <a:t> </a:t>
            </a:r>
          </a:p>
          <a:p>
            <a:pPr marL="800100" lvl="1" indent="-342900">
              <a:lnSpc>
                <a:spcPct val="200000"/>
              </a:lnSpc>
              <a:buClr>
                <a:srgbClr val="4CC6E5"/>
              </a:buClr>
              <a:buFont typeface="+mj-lt"/>
              <a:buAutoNum type="arabicPeriod"/>
            </a:pPr>
            <a:r>
              <a:rPr lang="en-US" sz="1400" dirty="0">
                <a:solidFill>
                  <a:srgbClr val="272361"/>
                </a:solidFill>
              </a:rPr>
              <a:t>Left Lateral   </a:t>
            </a:r>
          </a:p>
          <a:p>
            <a:pPr marL="800100" lvl="1" indent="-342900">
              <a:lnSpc>
                <a:spcPct val="200000"/>
              </a:lnSpc>
              <a:buClr>
                <a:srgbClr val="4CC6E5"/>
              </a:buClr>
              <a:buFont typeface="+mj-lt"/>
              <a:buAutoNum type="arabicPeriod"/>
            </a:pPr>
            <a:r>
              <a:rPr lang="en-US" sz="1400" dirty="0">
                <a:solidFill>
                  <a:srgbClr val="272361"/>
                </a:solidFill>
              </a:rPr>
              <a:t>Anterior   </a:t>
            </a:r>
          </a:p>
          <a:p>
            <a:pPr marL="800100" lvl="1" indent="-342900">
              <a:lnSpc>
                <a:spcPct val="200000"/>
              </a:lnSpc>
              <a:buClr>
                <a:srgbClr val="4CC6E5"/>
              </a:buClr>
              <a:buFont typeface="+mj-lt"/>
              <a:buAutoNum type="arabicPeriod"/>
            </a:pPr>
            <a:r>
              <a:rPr lang="en-US" sz="1400" dirty="0">
                <a:solidFill>
                  <a:srgbClr val="272361"/>
                </a:solidFill>
              </a:rPr>
              <a:t>Right Lateral</a:t>
            </a:r>
          </a:p>
        </p:txBody>
      </p:sp>
    </p:spTree>
    <p:extLst>
      <p:ext uri="{BB962C8B-B14F-4D97-AF65-F5344CB8AC3E}">
        <p14:creationId xmlns:p14="http://schemas.microsoft.com/office/powerpoint/2010/main" val="1319737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347614-0429-3D41-8A42-3E9445BE3547}"/>
              </a:ext>
            </a:extLst>
          </p:cNvPr>
          <p:cNvSpPr>
            <a:spLocks noGrp="1"/>
          </p:cNvSpPr>
          <p:nvPr>
            <p:ph idx="1"/>
          </p:nvPr>
        </p:nvSpPr>
        <p:spPr>
          <a:xfrm>
            <a:off x="4523114" y="470710"/>
            <a:ext cx="7535536" cy="605452"/>
          </a:xfrm>
        </p:spPr>
        <p:txBody>
          <a:bodyPr/>
          <a:lstStyle/>
          <a:p>
            <a:pPr marL="0" indent="0">
              <a:buNone/>
            </a:pPr>
            <a:r>
              <a:rPr lang="en-US" dirty="0">
                <a:latin typeface="Calibri" panose="020F0502020204030204" pitchFamily="34" charset="0"/>
                <a:cs typeface="Calibri" panose="020F0502020204030204" pitchFamily="34" charset="0"/>
              </a:rPr>
              <a:t>Needle Pearls</a:t>
            </a:r>
          </a:p>
          <a:p>
            <a:pPr marL="0" indent="0">
              <a:buNone/>
            </a:pPr>
            <a:endParaRPr lang="en-US" dirty="0"/>
          </a:p>
          <a:p>
            <a:pPr marL="0" indent="0">
              <a:buNone/>
            </a:pPr>
            <a:endParaRPr lang="en-US" dirty="0"/>
          </a:p>
        </p:txBody>
      </p:sp>
      <p:sp>
        <p:nvSpPr>
          <p:cNvPr id="4" name="Text Placeholder 3">
            <a:extLst>
              <a:ext uri="{FF2B5EF4-FFF2-40B4-BE49-F238E27FC236}">
                <a16:creationId xmlns:a16="http://schemas.microsoft.com/office/drawing/2014/main" id="{455E67C0-B080-AE4E-BD1A-2D7061DA5BFC}"/>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Procedural Pearls</a:t>
            </a:r>
          </a:p>
        </p:txBody>
      </p:sp>
      <p:sp>
        <p:nvSpPr>
          <p:cNvPr id="8" name="Text Placeholder 7">
            <a:extLst>
              <a:ext uri="{FF2B5EF4-FFF2-40B4-BE49-F238E27FC236}">
                <a16:creationId xmlns:a16="http://schemas.microsoft.com/office/drawing/2014/main" id="{2BEC972D-4F02-EF45-A17E-73CC01D41B56}"/>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1FAB394F-049C-7843-8466-DBB2BB91DC25}"/>
              </a:ext>
            </a:extLst>
          </p:cNvPr>
          <p:cNvSpPr>
            <a:spLocks noGrp="1"/>
          </p:cNvSpPr>
          <p:nvPr>
            <p:ph type="body" sz="quarter" idx="12"/>
          </p:nvPr>
        </p:nvSpPr>
        <p:spPr/>
        <p:txBody>
          <a:bodyPr>
            <a:normAutofit lnSpcReduction="10000"/>
          </a:bodyPr>
          <a:lstStyle/>
          <a:p>
            <a:pPr marL="228600" indent="-228600">
              <a:buFont typeface="+mj-lt"/>
              <a:buAutoNum type="arabicPeriod"/>
            </a:pPr>
            <a:r>
              <a:rPr lang="en-US" dirty="0">
                <a:latin typeface="Calibri" panose="020F0502020204030204" pitchFamily="34" charset="0"/>
                <a:cs typeface="Calibri" panose="020F0502020204030204" pitchFamily="34" charset="0"/>
              </a:rPr>
              <a:t>Solesta Package Insert. Santa Barbara, CA: Palette Life Sciences</a:t>
            </a:r>
          </a:p>
          <a:p>
            <a:pPr marL="228600" indent="-228600">
              <a:buFont typeface="+mj-lt"/>
              <a:buAutoNum type="arabicPeriod"/>
            </a:pPr>
            <a:r>
              <a:rPr lang="en-US" dirty="0">
                <a:latin typeface="Calibri" panose="020F0502020204030204" pitchFamily="34" charset="0"/>
                <a:cs typeface="Calibri" panose="020F0502020204030204" pitchFamily="34" charset="0"/>
              </a:rPr>
              <a:t>“Physician training and certification video.” </a:t>
            </a:r>
            <a:r>
              <a:rPr lang="en-US" i="1" dirty="0">
                <a:latin typeface="Calibri" panose="020F0502020204030204" pitchFamily="34" charset="0"/>
                <a:cs typeface="Calibri" panose="020F0502020204030204" pitchFamily="34" charset="0"/>
              </a:rPr>
              <a:t>Training and certification for administering Solesta</a:t>
            </a:r>
            <a:r>
              <a:rPr lang="en-US" dirty="0">
                <a:latin typeface="Calibri" panose="020F0502020204030204" pitchFamily="34" charset="0"/>
                <a:cs typeface="Calibri" panose="020F0502020204030204" pitchFamily="34" charset="0"/>
              </a:rPr>
              <a:t>, Palette Life Sciences, Inc., </a:t>
            </a:r>
            <a:r>
              <a:rPr lang="en-US" dirty="0" err="1">
                <a:latin typeface="Calibri" panose="020F0502020204030204" pitchFamily="34" charset="0"/>
                <a:cs typeface="Calibri" panose="020F0502020204030204" pitchFamily="34" charset="0"/>
              </a:rPr>
              <a:t>www.mysolesta.com</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solesta</a:t>
            </a:r>
            <a:r>
              <a:rPr lang="en-US" dirty="0">
                <a:latin typeface="Calibri" panose="020F0502020204030204" pitchFamily="34" charset="0"/>
                <a:cs typeface="Calibri" panose="020F0502020204030204" pitchFamily="34" charset="0"/>
              </a:rPr>
              <a:t>-training-and-certification.</a:t>
            </a:r>
          </a:p>
        </p:txBody>
      </p:sp>
      <p:sp>
        <p:nvSpPr>
          <p:cNvPr id="3" name="Rectangle 2">
            <a:extLst>
              <a:ext uri="{FF2B5EF4-FFF2-40B4-BE49-F238E27FC236}">
                <a16:creationId xmlns:a16="http://schemas.microsoft.com/office/drawing/2014/main" id="{434A334A-8C00-1945-A0FF-01BBB42F95CE}"/>
              </a:ext>
            </a:extLst>
          </p:cNvPr>
          <p:cNvSpPr/>
          <p:nvPr/>
        </p:nvSpPr>
        <p:spPr>
          <a:xfrm>
            <a:off x="4523114" y="1395832"/>
            <a:ext cx="6096000" cy="3139321"/>
          </a:xfrm>
          <a:prstGeom prst="rect">
            <a:avLst/>
          </a:prstGeom>
        </p:spPr>
        <p:txBody>
          <a:bodyPr>
            <a:spAutoFit/>
          </a:bodyPr>
          <a:lstStyle/>
          <a:p>
            <a:pPr marL="285750" indent="-285750">
              <a:buClr>
                <a:srgbClr val="4CC6E5"/>
              </a:buClr>
              <a:buFont typeface="System Font Regular"/>
              <a:buChar char="→"/>
            </a:pPr>
            <a:r>
              <a:rPr lang="en-US" dirty="0">
                <a:solidFill>
                  <a:srgbClr val="272361"/>
                </a:solidFill>
                <a:sym typeface="Wingdings" pitchFamily="2" charset="2"/>
              </a:rPr>
              <a:t>A new needle should be used for each syringe and injection site</a:t>
            </a:r>
            <a:r>
              <a:rPr lang="en-US" baseline="30000" dirty="0">
                <a:solidFill>
                  <a:srgbClr val="4CC6E5"/>
                </a:solidFill>
                <a:sym typeface="Wingdings" pitchFamily="2" charset="2"/>
              </a:rPr>
              <a:t>1</a:t>
            </a:r>
          </a:p>
          <a:p>
            <a:pPr marL="285750" indent="-285750">
              <a:buClr>
                <a:srgbClr val="4CC6E5"/>
              </a:buClr>
              <a:buFont typeface="System Font Regular"/>
              <a:buChar char="→"/>
            </a:pPr>
            <a:endParaRPr lang="en-US" dirty="0">
              <a:solidFill>
                <a:srgbClr val="272361"/>
              </a:solidFill>
              <a:sym typeface="Wingdings" pitchFamily="2" charset="2"/>
            </a:endParaRPr>
          </a:p>
          <a:p>
            <a:pPr marL="285750" indent="-285750">
              <a:buClr>
                <a:srgbClr val="4CC6E5"/>
              </a:buClr>
              <a:buFont typeface="System Font Regular"/>
              <a:buChar char="→"/>
            </a:pPr>
            <a:r>
              <a:rPr lang="en-US" dirty="0">
                <a:solidFill>
                  <a:srgbClr val="272361"/>
                </a:solidFill>
                <a:sym typeface="Wingdings" pitchFamily="2" charset="2"/>
              </a:rPr>
              <a:t>The needle should be kept in position for 15-30 seconds to minimize leakage of Solesta</a:t>
            </a:r>
            <a:r>
              <a:rPr lang="en-US" baseline="30000" dirty="0">
                <a:solidFill>
                  <a:srgbClr val="4CC6E5"/>
                </a:solidFill>
                <a:sym typeface="Wingdings" pitchFamily="2" charset="2"/>
              </a:rPr>
              <a:t>1</a:t>
            </a:r>
          </a:p>
          <a:p>
            <a:pPr marL="285750" indent="-285750">
              <a:buClr>
                <a:srgbClr val="4CC6E5"/>
              </a:buClr>
              <a:buFont typeface="System Font Regular"/>
              <a:buChar char="→"/>
            </a:pPr>
            <a:endParaRPr lang="en-US" dirty="0">
              <a:solidFill>
                <a:srgbClr val="272361"/>
              </a:solidFill>
              <a:sym typeface="Wingdings" pitchFamily="2" charset="2"/>
            </a:endParaRPr>
          </a:p>
          <a:p>
            <a:pPr marL="285750" indent="-285750">
              <a:buClr>
                <a:srgbClr val="4CC6E5"/>
              </a:buClr>
              <a:buFont typeface="System Font Regular"/>
              <a:buChar char="→"/>
            </a:pPr>
            <a:r>
              <a:rPr lang="en-US" dirty="0">
                <a:solidFill>
                  <a:srgbClr val="272361"/>
                </a:solidFill>
                <a:sym typeface="Wingdings" pitchFamily="2" charset="2"/>
              </a:rPr>
              <a:t>There is a triangular mark on the needle hub that provides the orientation of the needle bevel to ensure the bevel is facing the lumen when needle is inserted</a:t>
            </a:r>
            <a:r>
              <a:rPr lang="en-US" baseline="30000" dirty="0">
                <a:solidFill>
                  <a:srgbClr val="4CC6E5"/>
                </a:solidFill>
                <a:sym typeface="Wingdings" pitchFamily="2" charset="2"/>
              </a:rPr>
              <a:t>1</a:t>
            </a:r>
            <a:endParaRPr lang="en-US" dirty="0">
              <a:solidFill>
                <a:srgbClr val="4CC6E5"/>
              </a:solidFill>
              <a:sym typeface="Wingdings" pitchFamily="2" charset="2"/>
            </a:endParaRPr>
          </a:p>
          <a:p>
            <a:pPr marL="285750" indent="-285750">
              <a:buClr>
                <a:srgbClr val="4CC6E5"/>
              </a:buClr>
              <a:buFont typeface="System Font Regular"/>
              <a:buChar char="→"/>
            </a:pPr>
            <a:endParaRPr lang="en-US" dirty="0">
              <a:solidFill>
                <a:srgbClr val="272361"/>
              </a:solidFill>
              <a:sym typeface="Wingdings" pitchFamily="2" charset="2"/>
            </a:endParaRPr>
          </a:p>
          <a:p>
            <a:pPr marL="285750" indent="-285750">
              <a:buClr>
                <a:srgbClr val="4CC6E5"/>
              </a:buClr>
              <a:buFont typeface="System Font Regular"/>
              <a:buChar char="→"/>
            </a:pPr>
            <a:r>
              <a:rPr lang="en-US" dirty="0">
                <a:solidFill>
                  <a:srgbClr val="272361"/>
                </a:solidFill>
                <a:sym typeface="Wingdings" pitchFamily="2" charset="2"/>
              </a:rPr>
              <a:t>The bevel of the needle opening is 2 mm long</a:t>
            </a:r>
            <a:r>
              <a:rPr lang="en-US" baseline="30000" dirty="0">
                <a:solidFill>
                  <a:srgbClr val="4CC6E5"/>
                </a:solidFill>
                <a:sym typeface="Wingdings" pitchFamily="2" charset="2"/>
              </a:rPr>
              <a:t>2</a:t>
            </a:r>
          </a:p>
        </p:txBody>
      </p:sp>
      <p:pic>
        <p:nvPicPr>
          <p:cNvPr id="9" name="Picture 8" descr="A picture containing knife&#10;&#10;Description automatically generated">
            <a:extLst>
              <a:ext uri="{FF2B5EF4-FFF2-40B4-BE49-F238E27FC236}">
                <a16:creationId xmlns:a16="http://schemas.microsoft.com/office/drawing/2014/main" id="{A8E664D8-8A77-C24E-93CF-E55CB4AD07B4}"/>
              </a:ext>
            </a:extLst>
          </p:cNvPr>
          <p:cNvPicPr>
            <a:picLocks noChangeAspect="1"/>
          </p:cNvPicPr>
          <p:nvPr/>
        </p:nvPicPr>
        <p:blipFill>
          <a:blip r:embed="rId3"/>
          <a:stretch>
            <a:fillRect/>
          </a:stretch>
        </p:blipFill>
        <p:spPr>
          <a:xfrm>
            <a:off x="4841846" y="4757534"/>
            <a:ext cx="5458535" cy="1213408"/>
          </a:xfrm>
          <a:prstGeom prst="rect">
            <a:avLst/>
          </a:prstGeom>
        </p:spPr>
      </p:pic>
      <p:pic>
        <p:nvPicPr>
          <p:cNvPr id="6" name="Online Media 5" descr="Solesta Needle Attachment Technique">
            <a:hlinkClick r:id="" action="ppaction://media"/>
            <a:extLst>
              <a:ext uri="{FF2B5EF4-FFF2-40B4-BE49-F238E27FC236}">
                <a16:creationId xmlns:a16="http://schemas.microsoft.com/office/drawing/2014/main" id="{BFF0AE70-1BEC-234E-B027-43FDC0E3B0AE}"/>
              </a:ext>
            </a:extLst>
          </p:cNvPr>
          <p:cNvPicPr>
            <a:picLocks noRot="1" noChangeAspect="1"/>
          </p:cNvPicPr>
          <p:nvPr>
            <a:videoFile r:link="rId1"/>
          </p:nvPr>
        </p:nvPicPr>
        <p:blipFill>
          <a:blip r:embed="rId4"/>
          <a:stretch>
            <a:fillRect/>
          </a:stretch>
        </p:blipFill>
        <p:spPr>
          <a:xfrm>
            <a:off x="180467" y="4535153"/>
            <a:ext cx="3785616" cy="2132741"/>
          </a:xfrm>
          <a:prstGeom prst="rect">
            <a:avLst/>
          </a:prstGeom>
        </p:spPr>
      </p:pic>
    </p:spTree>
    <p:extLst>
      <p:ext uri="{BB962C8B-B14F-4D97-AF65-F5344CB8AC3E}">
        <p14:creationId xmlns:p14="http://schemas.microsoft.com/office/powerpoint/2010/main" val="137174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Intro/Final">
  <a:themeElements>
    <a:clrScheme name="Palette Life Sciences">
      <a:dk1>
        <a:srgbClr val="0A3B5F"/>
      </a:dk1>
      <a:lt1>
        <a:srgbClr val="E6E7E8"/>
      </a:lt1>
      <a:dk2>
        <a:srgbClr val="0A3B5F"/>
      </a:dk2>
      <a:lt2>
        <a:srgbClr val="E7E6E6"/>
      </a:lt2>
      <a:accent1>
        <a:srgbClr val="E74C37"/>
      </a:accent1>
      <a:accent2>
        <a:srgbClr val="35B4E4"/>
      </a:accent2>
      <a:accent3>
        <a:srgbClr val="0070BA"/>
      </a:accent3>
      <a:accent4>
        <a:srgbClr val="96D8EA"/>
      </a:accent4>
      <a:accent5>
        <a:srgbClr val="F68B2C"/>
      </a:accent5>
      <a:accent6>
        <a:srgbClr val="FCB426"/>
      </a:accent6>
      <a:hlink>
        <a:srgbClr val="E74C37"/>
      </a:hlink>
      <a:folHlink>
        <a:srgbClr val="E74C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4" id="{D0F59BC3-5D08-734E-8C07-74C64F3239C9}" vid="{DC9E6853-3EA3-584F-A247-7C5B3FDEF814}"/>
    </a:ext>
  </a:extLst>
</a:theme>
</file>

<file path=ppt/theme/theme2.xml><?xml version="1.0" encoding="utf-8"?>
<a:theme xmlns:a="http://schemas.openxmlformats.org/drawingml/2006/main" name="Transition">
  <a:themeElements>
    <a:clrScheme name="Palette Life Sciences">
      <a:dk1>
        <a:srgbClr val="0A3B5F"/>
      </a:dk1>
      <a:lt1>
        <a:srgbClr val="E6E7E8"/>
      </a:lt1>
      <a:dk2>
        <a:srgbClr val="0A3B5F"/>
      </a:dk2>
      <a:lt2>
        <a:srgbClr val="E7E6E6"/>
      </a:lt2>
      <a:accent1>
        <a:srgbClr val="E74C37"/>
      </a:accent1>
      <a:accent2>
        <a:srgbClr val="35B4E4"/>
      </a:accent2>
      <a:accent3>
        <a:srgbClr val="0070BA"/>
      </a:accent3>
      <a:accent4>
        <a:srgbClr val="96D8EA"/>
      </a:accent4>
      <a:accent5>
        <a:srgbClr val="F68B2C"/>
      </a:accent5>
      <a:accent6>
        <a:srgbClr val="FCB426"/>
      </a:accent6>
      <a:hlink>
        <a:srgbClr val="E74C37"/>
      </a:hlink>
      <a:folHlink>
        <a:srgbClr val="E74C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4" id="{D0F59BC3-5D08-734E-8C07-74C64F3239C9}" vid="{14D48BCA-F4E5-3049-80D3-45EFD6B4BB85}"/>
    </a:ext>
  </a:extLst>
</a:theme>
</file>

<file path=ppt/theme/theme3.xml><?xml version="1.0" encoding="utf-8"?>
<a:theme xmlns:a="http://schemas.openxmlformats.org/drawingml/2006/main" name="Content - Gradient">
  <a:themeElements>
    <a:clrScheme name="Palette Life Sciences">
      <a:dk1>
        <a:srgbClr val="0A3B5F"/>
      </a:dk1>
      <a:lt1>
        <a:srgbClr val="E6E7E8"/>
      </a:lt1>
      <a:dk2>
        <a:srgbClr val="0A3B5F"/>
      </a:dk2>
      <a:lt2>
        <a:srgbClr val="E7E6E6"/>
      </a:lt2>
      <a:accent1>
        <a:srgbClr val="E74C37"/>
      </a:accent1>
      <a:accent2>
        <a:srgbClr val="35B4E4"/>
      </a:accent2>
      <a:accent3>
        <a:srgbClr val="0070BA"/>
      </a:accent3>
      <a:accent4>
        <a:srgbClr val="96D8EA"/>
      </a:accent4>
      <a:accent5>
        <a:srgbClr val="F68B2C"/>
      </a:accent5>
      <a:accent6>
        <a:srgbClr val="FCB426"/>
      </a:accent6>
      <a:hlink>
        <a:srgbClr val="E74C37"/>
      </a:hlink>
      <a:folHlink>
        <a:srgbClr val="E74C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1" dirty="0" smtClean="0">
            <a:solidFill>
              <a:srgbClr val="272361"/>
            </a:solidFill>
          </a:defRPr>
        </a:defPPr>
      </a:lstStyle>
    </a:txDef>
  </a:objectDefaults>
  <a:extraClrSchemeLst/>
  <a:extLst>
    <a:ext uri="{05A4C25C-085E-4340-85A3-A5531E510DB2}">
      <thm15:themeFamily xmlns:thm15="http://schemas.microsoft.com/office/thememl/2012/main" name="Presentation24" id="{D0F59BC3-5D08-734E-8C07-74C64F3239C9}" vid="{16B2134D-D245-1746-8CEA-84FBB62493E5}"/>
    </a:ext>
  </a:extLst>
</a:theme>
</file>

<file path=ppt/theme/theme4.xml><?xml version="1.0" encoding="utf-8"?>
<a:theme xmlns:a="http://schemas.openxmlformats.org/drawingml/2006/main" name="Highlights">
  <a:themeElements>
    <a:clrScheme name="Palette Life Sciences">
      <a:dk1>
        <a:srgbClr val="0A3B5F"/>
      </a:dk1>
      <a:lt1>
        <a:srgbClr val="E6E7E8"/>
      </a:lt1>
      <a:dk2>
        <a:srgbClr val="0A3B5F"/>
      </a:dk2>
      <a:lt2>
        <a:srgbClr val="E7E6E6"/>
      </a:lt2>
      <a:accent1>
        <a:srgbClr val="E74C37"/>
      </a:accent1>
      <a:accent2>
        <a:srgbClr val="35B4E4"/>
      </a:accent2>
      <a:accent3>
        <a:srgbClr val="0070BA"/>
      </a:accent3>
      <a:accent4>
        <a:srgbClr val="96D8EA"/>
      </a:accent4>
      <a:accent5>
        <a:srgbClr val="F68B2C"/>
      </a:accent5>
      <a:accent6>
        <a:srgbClr val="FCB426"/>
      </a:accent6>
      <a:hlink>
        <a:srgbClr val="E74C37"/>
      </a:hlink>
      <a:folHlink>
        <a:srgbClr val="E74C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4" id="{D0F59BC3-5D08-734E-8C07-74C64F3239C9}" vid="{157A2428-807F-FD42-A04D-B138C86E58B5}"/>
    </a:ext>
  </a:extLst>
</a:theme>
</file>

<file path=ppt/theme/theme5.xml><?xml version="1.0" encoding="utf-8"?>
<a:theme xmlns:a="http://schemas.openxmlformats.org/drawingml/2006/main" name="Content - Dark">
  <a:themeElements>
    <a:clrScheme name="Custom 2">
      <a:dk1>
        <a:srgbClr val="0A3B5F"/>
      </a:dk1>
      <a:lt1>
        <a:srgbClr val="E6E7E8"/>
      </a:lt1>
      <a:dk2>
        <a:srgbClr val="0A3B5F"/>
      </a:dk2>
      <a:lt2>
        <a:srgbClr val="E7E6E6"/>
      </a:lt2>
      <a:accent1>
        <a:srgbClr val="E74C37"/>
      </a:accent1>
      <a:accent2>
        <a:srgbClr val="35B4E4"/>
      </a:accent2>
      <a:accent3>
        <a:srgbClr val="0070BA"/>
      </a:accent3>
      <a:accent4>
        <a:srgbClr val="96D8EA"/>
      </a:accent4>
      <a:accent5>
        <a:srgbClr val="F68B2C"/>
      </a:accent5>
      <a:accent6>
        <a:srgbClr val="FCB426"/>
      </a:accent6>
      <a:hlink>
        <a:srgbClr val="E74C37"/>
      </a:hlink>
      <a:folHlink>
        <a:srgbClr val="E74C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4" id="{D0F59BC3-5D08-734E-8C07-74C64F3239C9}" vid="{C8ECECB9-3A5D-554C-ACB0-EDD3869E85DA}"/>
    </a:ext>
  </a:extLst>
</a:theme>
</file>

<file path=ppt/theme/theme6.xml><?xml version="1.0" encoding="utf-8"?>
<a:theme xmlns:a="http://schemas.openxmlformats.org/drawingml/2006/main" name="Content - Light">
  <a:themeElements>
    <a:clrScheme name="Palette Life Sciences">
      <a:dk1>
        <a:srgbClr val="0A3B5F"/>
      </a:dk1>
      <a:lt1>
        <a:srgbClr val="E6E7E8"/>
      </a:lt1>
      <a:dk2>
        <a:srgbClr val="0A3B5F"/>
      </a:dk2>
      <a:lt2>
        <a:srgbClr val="E7E6E6"/>
      </a:lt2>
      <a:accent1>
        <a:srgbClr val="E74C37"/>
      </a:accent1>
      <a:accent2>
        <a:srgbClr val="35B4E4"/>
      </a:accent2>
      <a:accent3>
        <a:srgbClr val="0070BA"/>
      </a:accent3>
      <a:accent4>
        <a:srgbClr val="96D8EA"/>
      </a:accent4>
      <a:accent5>
        <a:srgbClr val="F68B2C"/>
      </a:accent5>
      <a:accent6>
        <a:srgbClr val="FCB426"/>
      </a:accent6>
      <a:hlink>
        <a:srgbClr val="E74C37"/>
      </a:hlink>
      <a:folHlink>
        <a:srgbClr val="E74C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4" id="{D0F59BC3-5D08-734E-8C07-74C64F3239C9}" vid="{E04073E5-E29F-3C44-8ABC-32A0BABAF26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Final</Template>
  <TotalTime>4567</TotalTime>
  <Words>1478</Words>
  <Application>Microsoft Macintosh PowerPoint</Application>
  <PresentationFormat>Widescreen</PresentationFormat>
  <Paragraphs>160</Paragraphs>
  <Slides>14</Slides>
  <Notes>0</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14</vt:i4>
      </vt:variant>
    </vt:vector>
  </HeadingPairs>
  <TitlesOfParts>
    <vt:vector size="28" baseType="lpstr">
      <vt:lpstr>Arial</vt:lpstr>
      <vt:lpstr>Calibri</vt:lpstr>
      <vt:lpstr>Calibri Light</vt:lpstr>
      <vt:lpstr>Gotham Rounded Medium</vt:lpstr>
      <vt:lpstr>Helvetica</vt:lpstr>
      <vt:lpstr>Source Sans Pro</vt:lpstr>
      <vt:lpstr>System Font Regular</vt:lpstr>
      <vt:lpstr>Wingdings</vt:lpstr>
      <vt:lpstr>Intro/Final</vt:lpstr>
      <vt:lpstr>Transition</vt:lpstr>
      <vt:lpstr>Content - Gradient</vt:lpstr>
      <vt:lpstr>Highlights</vt:lpstr>
      <vt:lpstr>Content - Dark</vt:lpstr>
      <vt:lpstr>Content - Light</vt:lpstr>
      <vt:lpstr>Procedural Pearls</vt:lpstr>
      <vt:lpstr>PowerPoint Presentation</vt:lpstr>
      <vt:lpstr>PowerPoint Presentation</vt:lpstr>
      <vt:lpstr>PowerPoint Presentation</vt:lpstr>
      <vt:lpstr>Patient Preparation</vt:lpstr>
      <vt:lpstr>Patient Positioning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Intros/Outros</dc:title>
  <dc:creator>Danielle Hazarian</dc:creator>
  <cp:lastModifiedBy>Danielle Hazarian</cp:lastModifiedBy>
  <cp:revision>36</cp:revision>
  <dcterms:created xsi:type="dcterms:W3CDTF">2020-06-17T19:54:53Z</dcterms:created>
  <dcterms:modified xsi:type="dcterms:W3CDTF">2020-08-07T23:21:57Z</dcterms:modified>
</cp:coreProperties>
</file>